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cee6aba2e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4c4b4bdd04d9c"/>
  </p:sldMasterIdLst>
  <p:sldIdLst>
    <p:sldId xmlns:r="http://schemas.openxmlformats.org/officeDocument/2006/relationships" id="256" r:id="Rd2d2ef888d19478c"/>
    <p:sldId xmlns:r="http://schemas.openxmlformats.org/officeDocument/2006/relationships" id="257" r:id="R5866c715ae0c44c7"/>
    <p:sldId xmlns:r="http://schemas.openxmlformats.org/officeDocument/2006/relationships" id="258" r:id="R3f802f1f655e4f77"/>
    <p:sldId xmlns:r="http://schemas.openxmlformats.org/officeDocument/2006/relationships" id="259" r:id="R7f8b8b7584a7479d"/>
    <p:sldId xmlns:r="http://schemas.openxmlformats.org/officeDocument/2006/relationships" id="260" r:id="R7ac6dfcd7af34eb1"/>
    <p:sldId xmlns:r="http://schemas.openxmlformats.org/officeDocument/2006/relationships" id="261" r:id="R6ce7a40edc624a0a"/>
    <p:sldId xmlns:r="http://schemas.openxmlformats.org/officeDocument/2006/relationships" id="262" r:id="R88480257736d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4c4b4bdd04d9c" /><Relationship Type="http://schemas.openxmlformats.org/officeDocument/2006/relationships/slide" Target="/ppt/slides/slide1.xml" Id="Rd2d2ef888d19478c" /><Relationship Type="http://schemas.openxmlformats.org/officeDocument/2006/relationships/slide" Target="/ppt/slides/slide2.xml" Id="R5866c715ae0c44c7" /><Relationship Type="http://schemas.openxmlformats.org/officeDocument/2006/relationships/slide" Target="/ppt/slides/slide3.xml" Id="R3f802f1f655e4f77" /><Relationship Type="http://schemas.openxmlformats.org/officeDocument/2006/relationships/slide" Target="/ppt/slides/slide4.xml" Id="R7f8b8b7584a7479d" /><Relationship Type="http://schemas.openxmlformats.org/officeDocument/2006/relationships/slide" Target="/ppt/slides/slide5.xml" Id="R7ac6dfcd7af34eb1" /><Relationship Type="http://schemas.openxmlformats.org/officeDocument/2006/relationships/slide" Target="/ppt/slides/slide6.xml" Id="R6ce7a40edc624a0a" /><Relationship Type="http://schemas.openxmlformats.org/officeDocument/2006/relationships/slide" Target="/ppt/slides/slide7.xml" Id="R88480257736d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06a09dc6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b138aaac4198" /><Relationship Type="http://schemas.openxmlformats.org/officeDocument/2006/relationships/theme" Target="/ppt/slideMasters/theme/theme1.xml" Id="R5b4b60f57f5c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2b138aaac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37842735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e81971e5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f48cc95f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750d08d9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c75c9cbb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e486754e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43439c47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