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c44e460c2d43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0448dcd5554c9e"/>
  </p:sldMasterIdLst>
  <p:sldIdLst>
    <p:sldId xmlns:r="http://schemas.openxmlformats.org/officeDocument/2006/relationships" id="256" r:id="Ra3dac3d742f74f59"/>
    <p:sldId xmlns:r="http://schemas.openxmlformats.org/officeDocument/2006/relationships" id="257" r:id="R0ee59c8fd1684e7e"/>
    <p:sldId xmlns:r="http://schemas.openxmlformats.org/officeDocument/2006/relationships" id="258" r:id="R945cc28b28a34b0a"/>
    <p:sldId xmlns:r="http://schemas.openxmlformats.org/officeDocument/2006/relationships" id="259" r:id="R5b109a386a33467d"/>
    <p:sldId xmlns:r="http://schemas.openxmlformats.org/officeDocument/2006/relationships" id="260" r:id="R272221f312f74fcb"/>
    <p:sldId xmlns:r="http://schemas.openxmlformats.org/officeDocument/2006/relationships" id="261" r:id="R78e5832176c04dbf"/>
    <p:sldId xmlns:r="http://schemas.openxmlformats.org/officeDocument/2006/relationships" id="262" r:id="Re04ae4b597a04b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448dcd5554c9e" /><Relationship Type="http://schemas.openxmlformats.org/officeDocument/2006/relationships/slide" Target="/ppt/slides/slide1.xml" Id="Ra3dac3d742f74f59" /><Relationship Type="http://schemas.openxmlformats.org/officeDocument/2006/relationships/slide" Target="/ppt/slides/slide2.xml" Id="R0ee59c8fd1684e7e" /><Relationship Type="http://schemas.openxmlformats.org/officeDocument/2006/relationships/slide" Target="/ppt/slides/slide3.xml" Id="R945cc28b28a34b0a" /><Relationship Type="http://schemas.openxmlformats.org/officeDocument/2006/relationships/slide" Target="/ppt/slides/slide4.xml" Id="R5b109a386a33467d" /><Relationship Type="http://schemas.openxmlformats.org/officeDocument/2006/relationships/slide" Target="/ppt/slides/slide5.xml" Id="R272221f312f74fcb" /><Relationship Type="http://schemas.openxmlformats.org/officeDocument/2006/relationships/slide" Target="/ppt/slides/slide6.xml" Id="R78e5832176c04dbf" /><Relationship Type="http://schemas.openxmlformats.org/officeDocument/2006/relationships/slide" Target="/ppt/slides/slide7.xml" Id="Re04ae4b597a04b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6795d6629d4c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234f5d1af4c72" /><Relationship Type="http://schemas.openxmlformats.org/officeDocument/2006/relationships/theme" Target="/ppt/slideMasters/theme/theme1.xml" Id="R1a50d2683bb848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b234f5d1af4c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716316a6b43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8c2fef0fa40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bf2c39a4b49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aa4ae450347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54d62ab1a4e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48a0440b24e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6ebce26b04e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HVIDSTEN INVESTMENT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INVESTMENT II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Thorøyaveien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913 854 888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