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a205e244c4e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3d66a721d4019"/>
  </p:sldMasterIdLst>
  <p:sldIdLst>
    <p:sldId xmlns:r="http://schemas.openxmlformats.org/officeDocument/2006/relationships" id="256" r:id="Rb051d015f3974747"/>
    <p:sldId xmlns:r="http://schemas.openxmlformats.org/officeDocument/2006/relationships" id="257" r:id="R83ac04d443954ae0"/>
    <p:sldId xmlns:r="http://schemas.openxmlformats.org/officeDocument/2006/relationships" id="258" r:id="R3a86522be2064563"/>
    <p:sldId xmlns:r="http://schemas.openxmlformats.org/officeDocument/2006/relationships" id="259" r:id="Rc4d918bd572e4c7f"/>
    <p:sldId xmlns:r="http://schemas.openxmlformats.org/officeDocument/2006/relationships" id="260" r:id="R6d3cd690582e4d97"/>
    <p:sldId xmlns:r="http://schemas.openxmlformats.org/officeDocument/2006/relationships" id="261" r:id="Raaea56182b5144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3d66a721d4019" /><Relationship Type="http://schemas.openxmlformats.org/officeDocument/2006/relationships/slide" Target="/ppt/slides/slide1.xml" Id="Rb051d015f3974747" /><Relationship Type="http://schemas.openxmlformats.org/officeDocument/2006/relationships/slide" Target="/ppt/slides/slide2.xml" Id="R83ac04d443954ae0" /><Relationship Type="http://schemas.openxmlformats.org/officeDocument/2006/relationships/slide" Target="/ppt/slides/slide3.xml" Id="R3a86522be2064563" /><Relationship Type="http://schemas.openxmlformats.org/officeDocument/2006/relationships/slide" Target="/ppt/slides/slide4.xml" Id="Rc4d918bd572e4c7f" /><Relationship Type="http://schemas.openxmlformats.org/officeDocument/2006/relationships/slide" Target="/ppt/slides/slide5.xml" Id="R6d3cd690582e4d97" /><Relationship Type="http://schemas.openxmlformats.org/officeDocument/2006/relationships/slide" Target="/ppt/slides/slide6.xml" Id="Raaea56182b5144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e966e1e3c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77b54f3e41fd" /><Relationship Type="http://schemas.openxmlformats.org/officeDocument/2006/relationships/theme" Target="/ppt/slideMasters/theme/theme1.xml" Id="Rad22bf73b3fe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d77b54f3e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48a5a3242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e67cbe8bb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12ab2a032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b1e4470af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5e3ccfb17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15fb95284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HVIDSTEN INVESTMENT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HVIDSTEN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HVIDSTEN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HVIDSTEN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HVIDSTEN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HVIDSTEN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Thorøyaveien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913 854 888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HVIDSTEN INVESTMENT II AS</a:t>
            </a:r>
          </a:p>
        </p:txBody>
      </p:sp>
    </p:spTree>
  </p:cSld>
  <p:clrMapOvr>
    <a:masterClrMapping xmlns:a="http://schemas.openxmlformats.org/drawingml/2006/main"/>
  </p:clrMapOvr>
</p:sld>
</file>