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1fd9308d3642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8a2b6f0d814294"/>
  </p:sldMasterIdLst>
  <p:sldIdLst>
    <p:sldId xmlns:r="http://schemas.openxmlformats.org/officeDocument/2006/relationships" id="256" r:id="R89be5c3a15434e34"/>
    <p:sldId xmlns:r="http://schemas.openxmlformats.org/officeDocument/2006/relationships" id="257" r:id="R5968887b91b145c0"/>
    <p:sldId xmlns:r="http://schemas.openxmlformats.org/officeDocument/2006/relationships" id="258" r:id="R03335d54512d4ecb"/>
    <p:sldId xmlns:r="http://schemas.openxmlformats.org/officeDocument/2006/relationships" id="259" r:id="Rd319d4e6c1c34b45"/>
    <p:sldId xmlns:r="http://schemas.openxmlformats.org/officeDocument/2006/relationships" id="260" r:id="R2d9e920964a741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8a2b6f0d814294" /><Relationship Type="http://schemas.openxmlformats.org/officeDocument/2006/relationships/slide" Target="/ppt/slides/slide1.xml" Id="R89be5c3a15434e34" /><Relationship Type="http://schemas.openxmlformats.org/officeDocument/2006/relationships/slide" Target="/ppt/slides/slide2.xml" Id="R5968887b91b145c0" /><Relationship Type="http://schemas.openxmlformats.org/officeDocument/2006/relationships/slide" Target="/ppt/slides/slide3.xml" Id="R03335d54512d4ecb" /><Relationship Type="http://schemas.openxmlformats.org/officeDocument/2006/relationships/slide" Target="/ppt/slides/slide4.xml" Id="Rd319d4e6c1c34b45" /><Relationship Type="http://schemas.openxmlformats.org/officeDocument/2006/relationships/slide" Target="/ppt/slides/slide5.xml" Id="R2d9e920964a741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a9f8f4601644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b56a4c89a48bf" /><Relationship Type="http://schemas.openxmlformats.org/officeDocument/2006/relationships/theme" Target="/ppt/slideMasters/theme/theme1.xml" Id="R9ac45dfc391a43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2b56a4c89a48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c3871b3bb4e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fa74aed7341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261572dd74e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5143bd94a40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5d813fee74a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ALEKS HELL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 HELL ble etablert [år] og holder til i Hedalen.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Hedalsvegen 2174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3528 Hedalen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aleks.hell@gmail.com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913 813 545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ALEKS HELL</a:t>
            </a:r>
          </a:p>
        </p:txBody>
      </p:sp>
    </p:spTree>
  </p:cSld>
  <p:clrMapOvr>
    <a:masterClrMapping xmlns:a="http://schemas.openxmlformats.org/drawingml/2006/main"/>
  </p:clrMapOvr>
</p:sld>
</file>