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5d5bbcc46549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dc5d3cec5046ac"/>
  </p:sldMasterIdLst>
  <p:sldIdLst>
    <p:sldId xmlns:r="http://schemas.openxmlformats.org/officeDocument/2006/relationships" id="256" r:id="R775118529d3b46d9"/>
    <p:sldId xmlns:r="http://schemas.openxmlformats.org/officeDocument/2006/relationships" id="257" r:id="R10b3d4d7271a4eba"/>
    <p:sldId xmlns:r="http://schemas.openxmlformats.org/officeDocument/2006/relationships" id="258" r:id="R741bfeef01f24103"/>
    <p:sldId xmlns:r="http://schemas.openxmlformats.org/officeDocument/2006/relationships" id="259" r:id="R61ccb33ec8b64ccd"/>
    <p:sldId xmlns:r="http://schemas.openxmlformats.org/officeDocument/2006/relationships" id="260" r:id="R14b39efb7f214f6f"/>
    <p:sldId xmlns:r="http://schemas.openxmlformats.org/officeDocument/2006/relationships" id="261" r:id="R2bab143e26e04439"/>
    <p:sldId xmlns:r="http://schemas.openxmlformats.org/officeDocument/2006/relationships" id="262" r:id="R399fd358e71541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c5d3cec5046ac" /><Relationship Type="http://schemas.openxmlformats.org/officeDocument/2006/relationships/slide" Target="/ppt/slides/slide1.xml" Id="R775118529d3b46d9" /><Relationship Type="http://schemas.openxmlformats.org/officeDocument/2006/relationships/slide" Target="/ppt/slides/slide2.xml" Id="R10b3d4d7271a4eba" /><Relationship Type="http://schemas.openxmlformats.org/officeDocument/2006/relationships/slide" Target="/ppt/slides/slide3.xml" Id="R741bfeef01f24103" /><Relationship Type="http://schemas.openxmlformats.org/officeDocument/2006/relationships/slide" Target="/ppt/slides/slide4.xml" Id="R61ccb33ec8b64ccd" /><Relationship Type="http://schemas.openxmlformats.org/officeDocument/2006/relationships/slide" Target="/ppt/slides/slide5.xml" Id="R14b39efb7f214f6f" /><Relationship Type="http://schemas.openxmlformats.org/officeDocument/2006/relationships/slide" Target="/ppt/slides/slide6.xml" Id="R2bab143e26e04439" /><Relationship Type="http://schemas.openxmlformats.org/officeDocument/2006/relationships/slide" Target="/ppt/slides/slide7.xml" Id="R399fd358e71541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84a0e1d0bf40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2a2af580d47cc" /><Relationship Type="http://schemas.openxmlformats.org/officeDocument/2006/relationships/theme" Target="/ppt/slideMasters/theme/theme1.xml" Id="R6257405b7a4d43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d2a2af580d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a4955cba0641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08e4362adb4a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7bfff3a91147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2a6fb9ab0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e7148551b43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21d02abd9d45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8cf589e0047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HENNING ROSENDAHL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HENNING ROSENDAHL AS ble etablert [år] og holder til i Bjørøyhamn.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−18 958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2 249 025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2 250 718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ROSENDAHL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5177 Bjørøyhamn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33 05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hr@bybo.no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913 810 821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HENNING ROSENDAHL AS</a:t>
            </a:r>
          </a:p>
        </p:txBody>
      </p:sp>
    </p:spTree>
  </p:cSld>
  <p:clrMapOvr>
    <a:masterClrMapping xmlns:a="http://schemas.openxmlformats.org/drawingml/2006/main"/>
  </p:clrMapOvr>
</p:sld>
</file>