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439c7bf84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a97e814374070"/>
  </p:sldMasterIdLst>
  <p:sldIdLst>
    <p:sldId xmlns:r="http://schemas.openxmlformats.org/officeDocument/2006/relationships" id="256" r:id="R04e76ed48c2d4f00"/>
    <p:sldId xmlns:r="http://schemas.openxmlformats.org/officeDocument/2006/relationships" id="257" r:id="Rbf660fd419234cb4"/>
    <p:sldId xmlns:r="http://schemas.openxmlformats.org/officeDocument/2006/relationships" id="258" r:id="Re37159c4e5bf4015"/>
    <p:sldId xmlns:r="http://schemas.openxmlformats.org/officeDocument/2006/relationships" id="259" r:id="R0ba99c77f4654a04"/>
    <p:sldId xmlns:r="http://schemas.openxmlformats.org/officeDocument/2006/relationships" id="260" r:id="Racfebe49f1e84a86"/>
    <p:sldId xmlns:r="http://schemas.openxmlformats.org/officeDocument/2006/relationships" id="261" r:id="Re136cdb22bdc4a67"/>
    <p:sldId xmlns:r="http://schemas.openxmlformats.org/officeDocument/2006/relationships" id="262" r:id="R70acc7ffc240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a97e814374070" /><Relationship Type="http://schemas.openxmlformats.org/officeDocument/2006/relationships/slide" Target="/ppt/slides/slide1.xml" Id="R04e76ed48c2d4f00" /><Relationship Type="http://schemas.openxmlformats.org/officeDocument/2006/relationships/slide" Target="/ppt/slides/slide2.xml" Id="Rbf660fd419234cb4" /><Relationship Type="http://schemas.openxmlformats.org/officeDocument/2006/relationships/slide" Target="/ppt/slides/slide3.xml" Id="Re37159c4e5bf4015" /><Relationship Type="http://schemas.openxmlformats.org/officeDocument/2006/relationships/slide" Target="/ppt/slides/slide4.xml" Id="R0ba99c77f4654a04" /><Relationship Type="http://schemas.openxmlformats.org/officeDocument/2006/relationships/slide" Target="/ppt/slides/slide5.xml" Id="Racfebe49f1e84a86" /><Relationship Type="http://schemas.openxmlformats.org/officeDocument/2006/relationships/slide" Target="/ppt/slides/slide6.xml" Id="Re136cdb22bdc4a67" /><Relationship Type="http://schemas.openxmlformats.org/officeDocument/2006/relationships/slide" Target="/ppt/slides/slide7.xml" Id="R70acc7ffc240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75c1e07a9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5d3a9cde24f08" /><Relationship Type="http://schemas.openxmlformats.org/officeDocument/2006/relationships/theme" Target="/ppt/slideMasters/theme/theme1.xml" Id="Ra835b4511e1a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5d3a9cde2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aae9bd42e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b7a88ef6c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df57fe1b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2254a97c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712d7bc48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1ef9fb839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d15d93fc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43 237 120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140 083 048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150 065 586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NASR FILIP MÅLAND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71 42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atle.johannessen@gmail.com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