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3478d772eb41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e0801a758d4ae3"/>
  </p:sldMasterIdLst>
  <p:sldIdLst>
    <p:sldId xmlns:r="http://schemas.openxmlformats.org/officeDocument/2006/relationships" id="256" r:id="Re74e093beccf4c98"/>
    <p:sldId xmlns:r="http://schemas.openxmlformats.org/officeDocument/2006/relationships" id="257" r:id="R2a36a1572eee4130"/>
    <p:sldId xmlns:r="http://schemas.openxmlformats.org/officeDocument/2006/relationships" id="258" r:id="R8e635a8e0c5a4f99"/>
    <p:sldId xmlns:r="http://schemas.openxmlformats.org/officeDocument/2006/relationships" id="259" r:id="Rdc6969afc75a4ad7"/>
    <p:sldId xmlns:r="http://schemas.openxmlformats.org/officeDocument/2006/relationships" id="260" r:id="R23ca8884e32847f0"/>
    <p:sldId xmlns:r="http://schemas.openxmlformats.org/officeDocument/2006/relationships" id="261" r:id="R0e972865bc8e473e"/>
    <p:sldId xmlns:r="http://schemas.openxmlformats.org/officeDocument/2006/relationships" id="262" r:id="R0e217ec8f16f42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0801a758d4ae3" /><Relationship Type="http://schemas.openxmlformats.org/officeDocument/2006/relationships/slide" Target="/ppt/slides/slide1.xml" Id="Re74e093beccf4c98" /><Relationship Type="http://schemas.openxmlformats.org/officeDocument/2006/relationships/slide" Target="/ppt/slides/slide2.xml" Id="R2a36a1572eee4130" /><Relationship Type="http://schemas.openxmlformats.org/officeDocument/2006/relationships/slide" Target="/ppt/slides/slide3.xml" Id="R8e635a8e0c5a4f99" /><Relationship Type="http://schemas.openxmlformats.org/officeDocument/2006/relationships/slide" Target="/ppt/slides/slide4.xml" Id="Rdc6969afc75a4ad7" /><Relationship Type="http://schemas.openxmlformats.org/officeDocument/2006/relationships/slide" Target="/ppt/slides/slide5.xml" Id="R23ca8884e32847f0" /><Relationship Type="http://schemas.openxmlformats.org/officeDocument/2006/relationships/slide" Target="/ppt/slides/slide6.xml" Id="R0e972865bc8e473e" /><Relationship Type="http://schemas.openxmlformats.org/officeDocument/2006/relationships/slide" Target="/ppt/slides/slide7.xml" Id="R0e217ec8f16f42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46891578945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539ebca3c4ae9" /><Relationship Type="http://schemas.openxmlformats.org/officeDocument/2006/relationships/theme" Target="/ppt/slideMasters/theme/theme1.xml" Id="Rfbe500f860594c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f539ebca3c4a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ebdf53a6945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67d5e2b2d43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b65f89c8f49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66dda66ce42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773bcea7d48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03b65d9be4f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baee080204a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REVISJONSFORUM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REVISJONSFORUM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9 579 597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2 267 820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1 648 385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4 457 459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7 522 396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ÅGE GJERSTAD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913 801 415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