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2050aee7904a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a658ddcd784fc1"/>
  </p:sldMasterIdLst>
  <p:sldIdLst>
    <p:sldId xmlns:r="http://schemas.openxmlformats.org/officeDocument/2006/relationships" id="256" r:id="R6ebaae7d77bb4d67"/>
    <p:sldId xmlns:r="http://schemas.openxmlformats.org/officeDocument/2006/relationships" id="257" r:id="R6672b92f784c4b74"/>
    <p:sldId xmlns:r="http://schemas.openxmlformats.org/officeDocument/2006/relationships" id="258" r:id="Rb0a280c95e6646a9"/>
    <p:sldId xmlns:r="http://schemas.openxmlformats.org/officeDocument/2006/relationships" id="259" r:id="R70d0e4df4363437f"/>
    <p:sldId xmlns:r="http://schemas.openxmlformats.org/officeDocument/2006/relationships" id="260" r:id="R7075d175cc7843df"/>
    <p:sldId xmlns:r="http://schemas.openxmlformats.org/officeDocument/2006/relationships" id="261" r:id="R051221559825432d"/>
    <p:sldId xmlns:r="http://schemas.openxmlformats.org/officeDocument/2006/relationships" id="262" r:id="Re815351e28b94b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a658ddcd784fc1" /><Relationship Type="http://schemas.openxmlformats.org/officeDocument/2006/relationships/slide" Target="/ppt/slides/slide1.xml" Id="R6ebaae7d77bb4d67" /><Relationship Type="http://schemas.openxmlformats.org/officeDocument/2006/relationships/slide" Target="/ppt/slides/slide2.xml" Id="R6672b92f784c4b74" /><Relationship Type="http://schemas.openxmlformats.org/officeDocument/2006/relationships/slide" Target="/ppt/slides/slide3.xml" Id="Rb0a280c95e6646a9" /><Relationship Type="http://schemas.openxmlformats.org/officeDocument/2006/relationships/slide" Target="/ppt/slides/slide4.xml" Id="R70d0e4df4363437f" /><Relationship Type="http://schemas.openxmlformats.org/officeDocument/2006/relationships/slide" Target="/ppt/slides/slide5.xml" Id="R7075d175cc7843df" /><Relationship Type="http://schemas.openxmlformats.org/officeDocument/2006/relationships/slide" Target="/ppt/slides/slide6.xml" Id="R051221559825432d" /><Relationship Type="http://schemas.openxmlformats.org/officeDocument/2006/relationships/slide" Target="/ppt/slides/slide7.xml" Id="Re815351e28b94b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38d8d03c54f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a4933d6974125" /><Relationship Type="http://schemas.openxmlformats.org/officeDocument/2006/relationships/theme" Target="/ppt/slideMasters/theme/theme1.xml" Id="R5e76493449204a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2a4933d69741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9da0dd0cb40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2af8a6c664b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b8695415c45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c4100643a41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c6ccf7ff844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e816205314b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85ae60f7d4c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WILLYS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WILLYS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413 215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12 957 213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14 238 762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PÅL WILLY HULTMAN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Lundsalleen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33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913 798 538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