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6d3a2a28bc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7813597718493e"/>
  </p:sldMasterIdLst>
  <p:sldIdLst>
    <p:sldId xmlns:r="http://schemas.openxmlformats.org/officeDocument/2006/relationships" id="256" r:id="R34566fc7b1db49d2"/>
    <p:sldId xmlns:r="http://schemas.openxmlformats.org/officeDocument/2006/relationships" id="257" r:id="Rae5d9d870c234b69"/>
    <p:sldId xmlns:r="http://schemas.openxmlformats.org/officeDocument/2006/relationships" id="258" r:id="R501d66ca8efb42b8"/>
    <p:sldId xmlns:r="http://schemas.openxmlformats.org/officeDocument/2006/relationships" id="259" r:id="R8484ed0be21b4768"/>
    <p:sldId xmlns:r="http://schemas.openxmlformats.org/officeDocument/2006/relationships" id="260" r:id="Rbd545f503288438b"/>
    <p:sldId xmlns:r="http://schemas.openxmlformats.org/officeDocument/2006/relationships" id="261" r:id="R4f610ec466a14c61"/>
    <p:sldId xmlns:r="http://schemas.openxmlformats.org/officeDocument/2006/relationships" id="262" r:id="Rfd4976ed4c914c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813597718493e" /><Relationship Type="http://schemas.openxmlformats.org/officeDocument/2006/relationships/slide" Target="/ppt/slides/slide1.xml" Id="R34566fc7b1db49d2" /><Relationship Type="http://schemas.openxmlformats.org/officeDocument/2006/relationships/slide" Target="/ppt/slides/slide2.xml" Id="Rae5d9d870c234b69" /><Relationship Type="http://schemas.openxmlformats.org/officeDocument/2006/relationships/slide" Target="/ppt/slides/slide3.xml" Id="R501d66ca8efb42b8" /><Relationship Type="http://schemas.openxmlformats.org/officeDocument/2006/relationships/slide" Target="/ppt/slides/slide4.xml" Id="R8484ed0be21b4768" /><Relationship Type="http://schemas.openxmlformats.org/officeDocument/2006/relationships/slide" Target="/ppt/slides/slide5.xml" Id="Rbd545f503288438b" /><Relationship Type="http://schemas.openxmlformats.org/officeDocument/2006/relationships/slide" Target="/ppt/slides/slide6.xml" Id="R4f610ec466a14c61" /><Relationship Type="http://schemas.openxmlformats.org/officeDocument/2006/relationships/slide" Target="/ppt/slides/slide7.xml" Id="Rfd4976ed4c914c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8492f9f6f4e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7ba74a91a4ce4" /><Relationship Type="http://schemas.openxmlformats.org/officeDocument/2006/relationships/theme" Target="/ppt/slideMasters/theme/theme1.xml" Id="Rc77029b0d26b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97ba74a91a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2cb0cefcf46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da0f6014e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97e1cf3f642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c01d7440342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739b79d554f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18ba993b942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4c3e5f4f7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 INVEST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8 064 813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8 125 028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KENT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Hestemyrveien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913 766 687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