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a1e26a2cd942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5f35fd34ad4386"/>
  </p:sldMasterIdLst>
  <p:sldIdLst>
    <p:sldId xmlns:r="http://schemas.openxmlformats.org/officeDocument/2006/relationships" id="256" r:id="R4eaada5de63742d3"/>
    <p:sldId xmlns:r="http://schemas.openxmlformats.org/officeDocument/2006/relationships" id="257" r:id="R2fcdea5a584a4dcf"/>
    <p:sldId xmlns:r="http://schemas.openxmlformats.org/officeDocument/2006/relationships" id="258" r:id="R1ccab945b60a435b"/>
    <p:sldId xmlns:r="http://schemas.openxmlformats.org/officeDocument/2006/relationships" id="259" r:id="R882928bf799c43eb"/>
    <p:sldId xmlns:r="http://schemas.openxmlformats.org/officeDocument/2006/relationships" id="260" r:id="R84f655d27dea48ce"/>
    <p:sldId xmlns:r="http://schemas.openxmlformats.org/officeDocument/2006/relationships" id="261" r:id="R75908b68838e4be8"/>
    <p:sldId xmlns:r="http://schemas.openxmlformats.org/officeDocument/2006/relationships" id="262" r:id="R20ad68cecf25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f35fd34ad4386" /><Relationship Type="http://schemas.openxmlformats.org/officeDocument/2006/relationships/slide" Target="/ppt/slides/slide1.xml" Id="R4eaada5de63742d3" /><Relationship Type="http://schemas.openxmlformats.org/officeDocument/2006/relationships/slide" Target="/ppt/slides/slide2.xml" Id="R2fcdea5a584a4dcf" /><Relationship Type="http://schemas.openxmlformats.org/officeDocument/2006/relationships/slide" Target="/ppt/slides/slide3.xml" Id="R1ccab945b60a435b" /><Relationship Type="http://schemas.openxmlformats.org/officeDocument/2006/relationships/slide" Target="/ppt/slides/slide4.xml" Id="R882928bf799c43eb" /><Relationship Type="http://schemas.openxmlformats.org/officeDocument/2006/relationships/slide" Target="/ppt/slides/slide5.xml" Id="R84f655d27dea48ce" /><Relationship Type="http://schemas.openxmlformats.org/officeDocument/2006/relationships/slide" Target="/ppt/slides/slide6.xml" Id="R75908b68838e4be8" /><Relationship Type="http://schemas.openxmlformats.org/officeDocument/2006/relationships/slide" Target="/ppt/slides/slide7.xml" Id="R20ad68cecf25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02d184477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f3a0a02e54b5b" /><Relationship Type="http://schemas.openxmlformats.org/officeDocument/2006/relationships/theme" Target="/ppt/slideMasters/theme/theme1.xml" Id="R5b3d841245ab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6f3a0a02e5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4c77b7112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45296b36c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229a98f6e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c0a1afb8e4b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9e33eeb7842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fab695f934d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2d5f743a7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MARITA ØSTREM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MARITA ØSTREM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ØSTREM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 ØSTREM DJUKASTEIN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TARJEI ØSTREM DJUKASTEIN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marita@revisorostrem.no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