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d209fe5e8849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542e55bb944c33"/>
  </p:sldMasterIdLst>
  <p:sldIdLst>
    <p:sldId xmlns:r="http://schemas.openxmlformats.org/officeDocument/2006/relationships" id="256" r:id="Rab7bd5a26c31419e"/>
    <p:sldId xmlns:r="http://schemas.openxmlformats.org/officeDocument/2006/relationships" id="257" r:id="R4cd916d1bc5546f9"/>
    <p:sldId xmlns:r="http://schemas.openxmlformats.org/officeDocument/2006/relationships" id="258" r:id="R81cccf90bb2e4627"/>
    <p:sldId xmlns:r="http://schemas.openxmlformats.org/officeDocument/2006/relationships" id="259" r:id="Re91f7787578c4c7a"/>
    <p:sldId xmlns:r="http://schemas.openxmlformats.org/officeDocument/2006/relationships" id="260" r:id="Ra76d4190605e470c"/>
    <p:sldId xmlns:r="http://schemas.openxmlformats.org/officeDocument/2006/relationships" id="261" r:id="R3669bc0f37eb45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542e55bb944c33" /><Relationship Type="http://schemas.openxmlformats.org/officeDocument/2006/relationships/slide" Target="/ppt/slides/slide1.xml" Id="Rab7bd5a26c31419e" /><Relationship Type="http://schemas.openxmlformats.org/officeDocument/2006/relationships/slide" Target="/ppt/slides/slide2.xml" Id="R4cd916d1bc5546f9" /><Relationship Type="http://schemas.openxmlformats.org/officeDocument/2006/relationships/slide" Target="/ppt/slides/slide3.xml" Id="R81cccf90bb2e4627" /><Relationship Type="http://schemas.openxmlformats.org/officeDocument/2006/relationships/slide" Target="/ppt/slides/slide4.xml" Id="Re91f7787578c4c7a" /><Relationship Type="http://schemas.openxmlformats.org/officeDocument/2006/relationships/slide" Target="/ppt/slides/slide5.xml" Id="Ra76d4190605e470c" /><Relationship Type="http://schemas.openxmlformats.org/officeDocument/2006/relationships/slide" Target="/ppt/slides/slide6.xml" Id="R3669bc0f37eb45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b1d44e045c41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8ce5d173f49cb" /><Relationship Type="http://schemas.openxmlformats.org/officeDocument/2006/relationships/theme" Target="/ppt/slideMasters/theme/theme1.xml" Id="R34c91d03296641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58ce5d173f49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18467913447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582947db544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5ef17df7c47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eef374db945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7d0d535bf42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43119e07a46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STOKKE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Inkognitogata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14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www.stokkeindustri.com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913 748 794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 INDUSTRI AS</a:t>
            </a:r>
          </a:p>
        </p:txBody>
      </p:sp>
    </p:spTree>
  </p:cSld>
  <p:clrMapOvr>
    <a:masterClrMapping xmlns:a="http://schemas.openxmlformats.org/drawingml/2006/main"/>
  </p:clrMapOvr>
</p:sld>
</file>