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5a7b0dfbc4f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e204105df4273"/>
  </p:sldMasterIdLst>
  <p:sldIdLst>
    <p:sldId xmlns:r="http://schemas.openxmlformats.org/officeDocument/2006/relationships" id="256" r:id="R7a9f706c2d59457c"/>
    <p:sldId xmlns:r="http://schemas.openxmlformats.org/officeDocument/2006/relationships" id="257" r:id="R58faae6dc99e4fc1"/>
    <p:sldId xmlns:r="http://schemas.openxmlformats.org/officeDocument/2006/relationships" id="258" r:id="R5e9bb634a37b439b"/>
    <p:sldId xmlns:r="http://schemas.openxmlformats.org/officeDocument/2006/relationships" id="259" r:id="Rba64201157d8482d"/>
    <p:sldId xmlns:r="http://schemas.openxmlformats.org/officeDocument/2006/relationships" id="260" r:id="R846cabe7dcc54ba9"/>
    <p:sldId xmlns:r="http://schemas.openxmlformats.org/officeDocument/2006/relationships" id="261" r:id="Ra37ff0e63d494b35"/>
    <p:sldId xmlns:r="http://schemas.openxmlformats.org/officeDocument/2006/relationships" id="262" r:id="R318b07fbf6004a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e204105df4273" /><Relationship Type="http://schemas.openxmlformats.org/officeDocument/2006/relationships/slide" Target="/ppt/slides/slide1.xml" Id="R7a9f706c2d59457c" /><Relationship Type="http://schemas.openxmlformats.org/officeDocument/2006/relationships/slide" Target="/ppt/slides/slide2.xml" Id="R58faae6dc99e4fc1" /><Relationship Type="http://schemas.openxmlformats.org/officeDocument/2006/relationships/slide" Target="/ppt/slides/slide3.xml" Id="R5e9bb634a37b439b" /><Relationship Type="http://schemas.openxmlformats.org/officeDocument/2006/relationships/slide" Target="/ppt/slides/slide4.xml" Id="Rba64201157d8482d" /><Relationship Type="http://schemas.openxmlformats.org/officeDocument/2006/relationships/slide" Target="/ppt/slides/slide5.xml" Id="R846cabe7dcc54ba9" /><Relationship Type="http://schemas.openxmlformats.org/officeDocument/2006/relationships/slide" Target="/ppt/slides/slide6.xml" Id="Ra37ff0e63d494b35" /><Relationship Type="http://schemas.openxmlformats.org/officeDocument/2006/relationships/slide" Target="/ppt/slides/slide7.xml" Id="R318b07fbf6004a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3d21bfb5b47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eb55e060e482a" /><Relationship Type="http://schemas.openxmlformats.org/officeDocument/2006/relationships/theme" Target="/ppt/slideMasters/theme/theme1.xml" Id="Re5671c59cada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eb55e060e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6b8a4f3504a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327e10404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63b5d708048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e8e9d775c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d0724aa97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2ec467c144c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7e45c580846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GANGSØY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GANGSØY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Gangsøy, Gate 4 Nr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913 738 942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