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af6567979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170f7478548dc"/>
  </p:sldMasterIdLst>
  <p:sldIdLst>
    <p:sldId xmlns:r="http://schemas.openxmlformats.org/officeDocument/2006/relationships" id="256" r:id="Rf0c1f7061c244ef3"/>
    <p:sldId xmlns:r="http://schemas.openxmlformats.org/officeDocument/2006/relationships" id="257" r:id="R69b7f58c287b4a59"/>
    <p:sldId xmlns:r="http://schemas.openxmlformats.org/officeDocument/2006/relationships" id="258" r:id="R86fea6a483904cbd"/>
    <p:sldId xmlns:r="http://schemas.openxmlformats.org/officeDocument/2006/relationships" id="259" r:id="R4313409045274087"/>
    <p:sldId xmlns:r="http://schemas.openxmlformats.org/officeDocument/2006/relationships" id="260" r:id="Rdcf348a6bef44996"/>
    <p:sldId xmlns:r="http://schemas.openxmlformats.org/officeDocument/2006/relationships" id="261" r:id="R72cb64220a7c42d3"/>
    <p:sldId xmlns:r="http://schemas.openxmlformats.org/officeDocument/2006/relationships" id="262" r:id="R25e4ad618fbc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170f7478548dc" /><Relationship Type="http://schemas.openxmlformats.org/officeDocument/2006/relationships/slide" Target="/ppt/slides/slide1.xml" Id="Rf0c1f7061c244ef3" /><Relationship Type="http://schemas.openxmlformats.org/officeDocument/2006/relationships/slide" Target="/ppt/slides/slide2.xml" Id="R69b7f58c287b4a59" /><Relationship Type="http://schemas.openxmlformats.org/officeDocument/2006/relationships/slide" Target="/ppt/slides/slide3.xml" Id="R86fea6a483904cbd" /><Relationship Type="http://schemas.openxmlformats.org/officeDocument/2006/relationships/slide" Target="/ppt/slides/slide4.xml" Id="R4313409045274087" /><Relationship Type="http://schemas.openxmlformats.org/officeDocument/2006/relationships/slide" Target="/ppt/slides/slide5.xml" Id="Rdcf348a6bef44996" /><Relationship Type="http://schemas.openxmlformats.org/officeDocument/2006/relationships/slide" Target="/ppt/slides/slide6.xml" Id="R72cb64220a7c42d3" /><Relationship Type="http://schemas.openxmlformats.org/officeDocument/2006/relationships/slide" Target="/ppt/slides/slide7.xml" Id="R25e4ad618fbc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8e5123bae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d48d550240f6" /><Relationship Type="http://schemas.openxmlformats.org/officeDocument/2006/relationships/theme" Target="/ppt/slideMasters/theme/theme1.xml" Id="R4bae246b548f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1d48d5502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05d51e27b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c646c7e3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8daff50ce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eb4c56239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70eec841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e905252f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f09461ed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