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2a74cb73f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360f55d2d4185"/>
  </p:sldMasterIdLst>
  <p:sldIdLst>
    <p:sldId xmlns:r="http://schemas.openxmlformats.org/officeDocument/2006/relationships" id="256" r:id="Rce8ac64835fc494d"/>
    <p:sldId xmlns:r="http://schemas.openxmlformats.org/officeDocument/2006/relationships" id="257" r:id="R159dcf91a3d54693"/>
    <p:sldId xmlns:r="http://schemas.openxmlformats.org/officeDocument/2006/relationships" id="258" r:id="Rcb80a0f382f74b2c"/>
    <p:sldId xmlns:r="http://schemas.openxmlformats.org/officeDocument/2006/relationships" id="259" r:id="R1c7c8364bd2c48c0"/>
    <p:sldId xmlns:r="http://schemas.openxmlformats.org/officeDocument/2006/relationships" id="260" r:id="R9eb3ea7f19d34fef"/>
    <p:sldId xmlns:r="http://schemas.openxmlformats.org/officeDocument/2006/relationships" id="261" r:id="R7a47fe3e11de49c2"/>
    <p:sldId xmlns:r="http://schemas.openxmlformats.org/officeDocument/2006/relationships" id="262" r:id="Re7bc46782636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360f55d2d4185" /><Relationship Type="http://schemas.openxmlformats.org/officeDocument/2006/relationships/slide" Target="/ppt/slides/slide1.xml" Id="Rce8ac64835fc494d" /><Relationship Type="http://schemas.openxmlformats.org/officeDocument/2006/relationships/slide" Target="/ppt/slides/slide2.xml" Id="R159dcf91a3d54693" /><Relationship Type="http://schemas.openxmlformats.org/officeDocument/2006/relationships/slide" Target="/ppt/slides/slide3.xml" Id="Rcb80a0f382f74b2c" /><Relationship Type="http://schemas.openxmlformats.org/officeDocument/2006/relationships/slide" Target="/ppt/slides/slide4.xml" Id="R1c7c8364bd2c48c0" /><Relationship Type="http://schemas.openxmlformats.org/officeDocument/2006/relationships/slide" Target="/ppt/slides/slide5.xml" Id="R9eb3ea7f19d34fef" /><Relationship Type="http://schemas.openxmlformats.org/officeDocument/2006/relationships/slide" Target="/ppt/slides/slide6.xml" Id="R7a47fe3e11de49c2" /><Relationship Type="http://schemas.openxmlformats.org/officeDocument/2006/relationships/slide" Target="/ppt/slides/slide7.xml" Id="Re7bc46782636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cf990a2a5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c08e96e2642ec" /><Relationship Type="http://schemas.openxmlformats.org/officeDocument/2006/relationships/theme" Target="/ppt/slideMasters/theme/theme1.xml" Id="R6ca1e9734d0f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fc08e96e26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457ad39ae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187dbb9b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28606deba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fed00d2d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2f6ae7d8d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4f26d42a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1d19445f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RÅDGIVNING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RÅDGIVNING &amp; UTLEIE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LUDVIGSEN GRETE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jan@japdesign.no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913 716 620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RÅDGIVNING &amp; UTLEIE AS</a:t>
            </a:r>
          </a:p>
        </p:txBody>
      </p:sp>
    </p:spTree>
  </p:cSld>
  <p:clrMapOvr>
    <a:masterClrMapping xmlns:a="http://schemas.openxmlformats.org/drawingml/2006/main"/>
  </p:clrMapOvr>
</p:sld>
</file>