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cba3d4f9c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e5098e50b44f1"/>
  </p:sldMasterIdLst>
  <p:sldIdLst>
    <p:sldId xmlns:r="http://schemas.openxmlformats.org/officeDocument/2006/relationships" id="256" r:id="Raa6a622afb774b8b"/>
    <p:sldId xmlns:r="http://schemas.openxmlformats.org/officeDocument/2006/relationships" id="257" r:id="R89c9195f5c0b4d21"/>
    <p:sldId xmlns:r="http://schemas.openxmlformats.org/officeDocument/2006/relationships" id="258" r:id="R565da9df744a4e6a"/>
    <p:sldId xmlns:r="http://schemas.openxmlformats.org/officeDocument/2006/relationships" id="259" r:id="R452f29fb784742cb"/>
    <p:sldId xmlns:r="http://schemas.openxmlformats.org/officeDocument/2006/relationships" id="260" r:id="R37262c41309e4e58"/>
    <p:sldId xmlns:r="http://schemas.openxmlformats.org/officeDocument/2006/relationships" id="261" r:id="R68bdefbfac6c48af"/>
    <p:sldId xmlns:r="http://schemas.openxmlformats.org/officeDocument/2006/relationships" id="262" r:id="Rae6018ab3bdd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e5098e50b44f1" /><Relationship Type="http://schemas.openxmlformats.org/officeDocument/2006/relationships/slide" Target="/ppt/slides/slide1.xml" Id="Raa6a622afb774b8b" /><Relationship Type="http://schemas.openxmlformats.org/officeDocument/2006/relationships/slide" Target="/ppt/slides/slide2.xml" Id="R89c9195f5c0b4d21" /><Relationship Type="http://schemas.openxmlformats.org/officeDocument/2006/relationships/slide" Target="/ppt/slides/slide3.xml" Id="R565da9df744a4e6a" /><Relationship Type="http://schemas.openxmlformats.org/officeDocument/2006/relationships/slide" Target="/ppt/slides/slide4.xml" Id="R452f29fb784742cb" /><Relationship Type="http://schemas.openxmlformats.org/officeDocument/2006/relationships/slide" Target="/ppt/slides/slide5.xml" Id="R37262c41309e4e58" /><Relationship Type="http://schemas.openxmlformats.org/officeDocument/2006/relationships/slide" Target="/ppt/slides/slide6.xml" Id="R68bdefbfac6c48af" /><Relationship Type="http://schemas.openxmlformats.org/officeDocument/2006/relationships/slide" Target="/ppt/slides/slide7.xml" Id="Rae6018ab3bdd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7bf44afa1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6c760b8bc488f" /><Relationship Type="http://schemas.openxmlformats.org/officeDocument/2006/relationships/theme" Target="/ppt/slideMasters/theme/theme1.xml" Id="Rbbc07008d7c7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6c760b8bc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4cd291f29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150b23fdf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8166bf74d41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962c0116e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08ddadae4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3cbdf657e4e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120b75ecb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4 676 082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ØSTERUD TONE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ØSTERUD TROND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Viksborgvegen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tone@fampost.no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913 688 244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