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d01921e00a4c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031d92d1324f4f"/>
  </p:sldMasterIdLst>
  <p:sldIdLst>
    <p:sldId xmlns:r="http://schemas.openxmlformats.org/officeDocument/2006/relationships" id="256" r:id="R05b0d2b02d6c4239"/>
    <p:sldId xmlns:r="http://schemas.openxmlformats.org/officeDocument/2006/relationships" id="257" r:id="Rfcc77df887cc47ef"/>
    <p:sldId xmlns:r="http://schemas.openxmlformats.org/officeDocument/2006/relationships" id="258" r:id="R8852a5494a904dfb"/>
    <p:sldId xmlns:r="http://schemas.openxmlformats.org/officeDocument/2006/relationships" id="259" r:id="R949451a82fab4481"/>
    <p:sldId xmlns:r="http://schemas.openxmlformats.org/officeDocument/2006/relationships" id="260" r:id="R295b9785a821400a"/>
    <p:sldId xmlns:r="http://schemas.openxmlformats.org/officeDocument/2006/relationships" id="261" r:id="R3168d9f8965c44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031d92d1324f4f" /><Relationship Type="http://schemas.openxmlformats.org/officeDocument/2006/relationships/slide" Target="/ppt/slides/slide1.xml" Id="R05b0d2b02d6c4239" /><Relationship Type="http://schemas.openxmlformats.org/officeDocument/2006/relationships/slide" Target="/ppt/slides/slide2.xml" Id="Rfcc77df887cc47ef" /><Relationship Type="http://schemas.openxmlformats.org/officeDocument/2006/relationships/slide" Target="/ppt/slides/slide3.xml" Id="R8852a5494a904dfb" /><Relationship Type="http://schemas.openxmlformats.org/officeDocument/2006/relationships/slide" Target="/ppt/slides/slide4.xml" Id="R949451a82fab4481" /><Relationship Type="http://schemas.openxmlformats.org/officeDocument/2006/relationships/slide" Target="/ppt/slides/slide5.xml" Id="R295b9785a821400a" /><Relationship Type="http://schemas.openxmlformats.org/officeDocument/2006/relationships/slide" Target="/ppt/slides/slide6.xml" Id="R3168d9f8965c44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245b22b0124f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8228334764c06" /><Relationship Type="http://schemas.openxmlformats.org/officeDocument/2006/relationships/theme" Target="/ppt/slideMasters/theme/theme1.xml" Id="Ra4e5f9aeb70449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f8228334764c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f8d85717e4b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12a3775f341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8911ced594b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f097d57bd46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85ebe73ce44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2a624717e43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Viksborgvegen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2848 Skreia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tone@fampost.no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913 688 244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 INVEST AS</a:t>
            </a:r>
          </a:p>
        </p:txBody>
      </p:sp>
    </p:spTree>
  </p:cSld>
  <p:clrMapOvr>
    <a:masterClrMapping xmlns:a="http://schemas.openxmlformats.org/drawingml/2006/main"/>
  </p:clrMapOvr>
</p:sld>
</file>