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6b3b5e647c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930a9569a24f09"/>
  </p:sldMasterIdLst>
  <p:sldIdLst>
    <p:sldId xmlns:r="http://schemas.openxmlformats.org/officeDocument/2006/relationships" id="256" r:id="Ra658e4d1ecda452c"/>
    <p:sldId xmlns:r="http://schemas.openxmlformats.org/officeDocument/2006/relationships" id="257" r:id="Rfe53ba4c59144f0b"/>
    <p:sldId xmlns:r="http://schemas.openxmlformats.org/officeDocument/2006/relationships" id="258" r:id="R2733abb476644c20"/>
    <p:sldId xmlns:r="http://schemas.openxmlformats.org/officeDocument/2006/relationships" id="259" r:id="Rf894a399baa74902"/>
    <p:sldId xmlns:r="http://schemas.openxmlformats.org/officeDocument/2006/relationships" id="260" r:id="Rbf3066f46765495d"/>
    <p:sldId xmlns:r="http://schemas.openxmlformats.org/officeDocument/2006/relationships" id="261" r:id="Redd40b34c0e746d3"/>
    <p:sldId xmlns:r="http://schemas.openxmlformats.org/officeDocument/2006/relationships" id="262" r:id="Racb01abbe89b47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30a9569a24f09" /><Relationship Type="http://schemas.openxmlformats.org/officeDocument/2006/relationships/slide" Target="/ppt/slides/slide1.xml" Id="Ra658e4d1ecda452c" /><Relationship Type="http://schemas.openxmlformats.org/officeDocument/2006/relationships/slide" Target="/ppt/slides/slide2.xml" Id="Rfe53ba4c59144f0b" /><Relationship Type="http://schemas.openxmlformats.org/officeDocument/2006/relationships/slide" Target="/ppt/slides/slide3.xml" Id="R2733abb476644c20" /><Relationship Type="http://schemas.openxmlformats.org/officeDocument/2006/relationships/slide" Target="/ppt/slides/slide4.xml" Id="Rf894a399baa74902" /><Relationship Type="http://schemas.openxmlformats.org/officeDocument/2006/relationships/slide" Target="/ppt/slides/slide5.xml" Id="Rbf3066f46765495d" /><Relationship Type="http://schemas.openxmlformats.org/officeDocument/2006/relationships/slide" Target="/ppt/slides/slide6.xml" Id="Redd40b34c0e746d3" /><Relationship Type="http://schemas.openxmlformats.org/officeDocument/2006/relationships/slide" Target="/ppt/slides/slide7.xml" Id="Racb01abbe89b47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c48a88ead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216cb0be041bd" /><Relationship Type="http://schemas.openxmlformats.org/officeDocument/2006/relationships/theme" Target="/ppt/slideMasters/theme/theme1.xml" Id="R31bc45ed4eac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216cb0be0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ac4de16d8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4cc4596543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79394b3a6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a9f1e9057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016b6254b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26b83e43741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24868e261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DEVELOPIT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DEVELOPIT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2 497 491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509 242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793 323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7 224 260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HOMMELAND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Tvedts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913 655 486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DEVELOPIT AS</a:t>
            </a:r>
          </a:p>
        </p:txBody>
      </p:sp>
    </p:spTree>
  </p:cSld>
  <p:clrMapOvr>
    <a:masterClrMapping xmlns:a="http://schemas.openxmlformats.org/drawingml/2006/main"/>
  </p:clrMapOvr>
</p:sld>
</file>