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4dbd64064a46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ae33a67c4242fa"/>
  </p:sldMasterIdLst>
  <p:sldIdLst>
    <p:sldId xmlns:r="http://schemas.openxmlformats.org/officeDocument/2006/relationships" id="256" r:id="R9fa05096bd9d4b62"/>
    <p:sldId xmlns:r="http://schemas.openxmlformats.org/officeDocument/2006/relationships" id="257" r:id="Rd02e3e7c96374ec5"/>
    <p:sldId xmlns:r="http://schemas.openxmlformats.org/officeDocument/2006/relationships" id="258" r:id="Rd66cf877fcce4df0"/>
    <p:sldId xmlns:r="http://schemas.openxmlformats.org/officeDocument/2006/relationships" id="259" r:id="R5146e264740b4f1e"/>
    <p:sldId xmlns:r="http://schemas.openxmlformats.org/officeDocument/2006/relationships" id="260" r:id="R98e711fbfe1e4413"/>
    <p:sldId xmlns:r="http://schemas.openxmlformats.org/officeDocument/2006/relationships" id="261" r:id="R9f60d3d2eff340e1"/>
    <p:sldId xmlns:r="http://schemas.openxmlformats.org/officeDocument/2006/relationships" id="262" r:id="R354bd5e7eb604a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ae33a67c4242fa" /><Relationship Type="http://schemas.openxmlformats.org/officeDocument/2006/relationships/slide" Target="/ppt/slides/slide1.xml" Id="R9fa05096bd9d4b62" /><Relationship Type="http://schemas.openxmlformats.org/officeDocument/2006/relationships/slide" Target="/ppt/slides/slide2.xml" Id="Rd02e3e7c96374ec5" /><Relationship Type="http://schemas.openxmlformats.org/officeDocument/2006/relationships/slide" Target="/ppt/slides/slide3.xml" Id="Rd66cf877fcce4df0" /><Relationship Type="http://schemas.openxmlformats.org/officeDocument/2006/relationships/slide" Target="/ppt/slides/slide4.xml" Id="R5146e264740b4f1e" /><Relationship Type="http://schemas.openxmlformats.org/officeDocument/2006/relationships/slide" Target="/ppt/slides/slide5.xml" Id="R98e711fbfe1e4413" /><Relationship Type="http://schemas.openxmlformats.org/officeDocument/2006/relationships/slide" Target="/ppt/slides/slide6.xml" Id="R9f60d3d2eff340e1" /><Relationship Type="http://schemas.openxmlformats.org/officeDocument/2006/relationships/slide" Target="/ppt/slides/slide7.xml" Id="R354bd5e7eb604a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297e29ac994a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41543d52b4179" /><Relationship Type="http://schemas.openxmlformats.org/officeDocument/2006/relationships/theme" Target="/ppt/slideMasters/theme/theme1.xml" Id="Re7c054a1238147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d41543d52b41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b8d5a2ee64c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e9320d9d248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e4633f8de4c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7edf358fe49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62e3111b348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1bf00e26e45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64253503c42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HAUGALAND R2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HAUGALAND R2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1 988 226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2 021 935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VEIGNER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913 545 672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R2 AS</a:t>
            </a:r>
          </a:p>
        </p:txBody>
      </p:sp>
    </p:spTree>
  </p:cSld>
  <p:clrMapOvr>
    <a:masterClrMapping xmlns:a="http://schemas.openxmlformats.org/drawingml/2006/main"/>
  </p:clrMapOvr>
</p:sld>
</file>