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0d1069e37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1773cbd964165"/>
  </p:sldMasterIdLst>
  <p:sldIdLst>
    <p:sldId xmlns:r="http://schemas.openxmlformats.org/officeDocument/2006/relationships" id="256" r:id="R803935f596d04425"/>
    <p:sldId xmlns:r="http://schemas.openxmlformats.org/officeDocument/2006/relationships" id="257" r:id="R831847adb52e4829"/>
    <p:sldId xmlns:r="http://schemas.openxmlformats.org/officeDocument/2006/relationships" id="258" r:id="R9751c1afbd644905"/>
    <p:sldId xmlns:r="http://schemas.openxmlformats.org/officeDocument/2006/relationships" id="259" r:id="Rdfa7259827724021"/>
    <p:sldId xmlns:r="http://schemas.openxmlformats.org/officeDocument/2006/relationships" id="260" r:id="R409e7c1600e54f69"/>
    <p:sldId xmlns:r="http://schemas.openxmlformats.org/officeDocument/2006/relationships" id="261" r:id="Rc93600bebd8b4087"/>
    <p:sldId xmlns:r="http://schemas.openxmlformats.org/officeDocument/2006/relationships" id="262" r:id="Rd2770c8a28d8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1773cbd964165" /><Relationship Type="http://schemas.openxmlformats.org/officeDocument/2006/relationships/slide" Target="/ppt/slides/slide1.xml" Id="R803935f596d04425" /><Relationship Type="http://schemas.openxmlformats.org/officeDocument/2006/relationships/slide" Target="/ppt/slides/slide2.xml" Id="R831847adb52e4829" /><Relationship Type="http://schemas.openxmlformats.org/officeDocument/2006/relationships/slide" Target="/ppt/slides/slide3.xml" Id="R9751c1afbd644905" /><Relationship Type="http://schemas.openxmlformats.org/officeDocument/2006/relationships/slide" Target="/ppt/slides/slide4.xml" Id="Rdfa7259827724021" /><Relationship Type="http://schemas.openxmlformats.org/officeDocument/2006/relationships/slide" Target="/ppt/slides/slide5.xml" Id="R409e7c1600e54f69" /><Relationship Type="http://schemas.openxmlformats.org/officeDocument/2006/relationships/slide" Target="/ppt/slides/slide6.xml" Id="Rc93600bebd8b4087" /><Relationship Type="http://schemas.openxmlformats.org/officeDocument/2006/relationships/slide" Target="/ppt/slides/slide7.xml" Id="Rd2770c8a28d8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a21171ccc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cffa502c4786" /><Relationship Type="http://schemas.openxmlformats.org/officeDocument/2006/relationships/theme" Target="/ppt/slideMasters/theme/theme1.xml" Id="Rbc340ad9c1e3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0cffa502c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50d098a0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c4a9a6d8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491e314f5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cb0aa86e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dbb55554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f8000a2d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7d62880ab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FARSUND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