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c758b2e64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b7a18213e41e5"/>
  </p:sldMasterIdLst>
  <p:sldIdLst>
    <p:sldId xmlns:r="http://schemas.openxmlformats.org/officeDocument/2006/relationships" id="256" r:id="R1d986ffc46a44295"/>
    <p:sldId xmlns:r="http://schemas.openxmlformats.org/officeDocument/2006/relationships" id="257" r:id="R786e5b0457054273"/>
    <p:sldId xmlns:r="http://schemas.openxmlformats.org/officeDocument/2006/relationships" id="258" r:id="R0ec35ecd2057406c"/>
    <p:sldId xmlns:r="http://schemas.openxmlformats.org/officeDocument/2006/relationships" id="259" r:id="R85c56303d62946e6"/>
    <p:sldId xmlns:r="http://schemas.openxmlformats.org/officeDocument/2006/relationships" id="260" r:id="R04a81dac1e43423e"/>
    <p:sldId xmlns:r="http://schemas.openxmlformats.org/officeDocument/2006/relationships" id="261" r:id="R351ccfa6648c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b7a18213e41e5" /><Relationship Type="http://schemas.openxmlformats.org/officeDocument/2006/relationships/slide" Target="/ppt/slides/slide1.xml" Id="R1d986ffc46a44295" /><Relationship Type="http://schemas.openxmlformats.org/officeDocument/2006/relationships/slide" Target="/ppt/slides/slide2.xml" Id="R786e5b0457054273" /><Relationship Type="http://schemas.openxmlformats.org/officeDocument/2006/relationships/slide" Target="/ppt/slides/slide3.xml" Id="R0ec35ecd2057406c" /><Relationship Type="http://schemas.openxmlformats.org/officeDocument/2006/relationships/slide" Target="/ppt/slides/slide4.xml" Id="R85c56303d62946e6" /><Relationship Type="http://schemas.openxmlformats.org/officeDocument/2006/relationships/slide" Target="/ppt/slides/slide5.xml" Id="R04a81dac1e43423e" /><Relationship Type="http://schemas.openxmlformats.org/officeDocument/2006/relationships/slide" Target="/ppt/slides/slide6.xml" Id="R351ccfa6648c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c66bbd0ef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36a6c43e741b0" /><Relationship Type="http://schemas.openxmlformats.org/officeDocument/2006/relationships/theme" Target="/ppt/slideMasters/theme/theme1.xml" Id="Rbad56c2d983f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36a6c43e7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dc558aa0b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e9092f9ec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d85b28d29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3ff2e23f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cea86896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c386b4cf2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