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6796761ed4f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14667f7bb4577"/>
  </p:sldMasterIdLst>
  <p:sldIdLst>
    <p:sldId xmlns:r="http://schemas.openxmlformats.org/officeDocument/2006/relationships" id="256" r:id="R9c1e4845ea4543f0"/>
    <p:sldId xmlns:r="http://schemas.openxmlformats.org/officeDocument/2006/relationships" id="257" r:id="R3192f09866d8457a"/>
    <p:sldId xmlns:r="http://schemas.openxmlformats.org/officeDocument/2006/relationships" id="258" r:id="Re47efeaae8484dbf"/>
    <p:sldId xmlns:r="http://schemas.openxmlformats.org/officeDocument/2006/relationships" id="259" r:id="R4fd7543929bd47b5"/>
    <p:sldId xmlns:r="http://schemas.openxmlformats.org/officeDocument/2006/relationships" id="260" r:id="R92c4d1f80e744f1f"/>
    <p:sldId xmlns:r="http://schemas.openxmlformats.org/officeDocument/2006/relationships" id="261" r:id="Rf443531e3fb94143"/>
    <p:sldId xmlns:r="http://schemas.openxmlformats.org/officeDocument/2006/relationships" id="262" r:id="Rbc2e8a478f8c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14667f7bb4577" /><Relationship Type="http://schemas.openxmlformats.org/officeDocument/2006/relationships/slide" Target="/ppt/slides/slide1.xml" Id="R9c1e4845ea4543f0" /><Relationship Type="http://schemas.openxmlformats.org/officeDocument/2006/relationships/slide" Target="/ppt/slides/slide2.xml" Id="R3192f09866d8457a" /><Relationship Type="http://schemas.openxmlformats.org/officeDocument/2006/relationships/slide" Target="/ppt/slides/slide3.xml" Id="Re47efeaae8484dbf" /><Relationship Type="http://schemas.openxmlformats.org/officeDocument/2006/relationships/slide" Target="/ppt/slides/slide4.xml" Id="R4fd7543929bd47b5" /><Relationship Type="http://schemas.openxmlformats.org/officeDocument/2006/relationships/slide" Target="/ppt/slides/slide5.xml" Id="R92c4d1f80e744f1f" /><Relationship Type="http://schemas.openxmlformats.org/officeDocument/2006/relationships/slide" Target="/ppt/slides/slide6.xml" Id="Rf443531e3fb94143" /><Relationship Type="http://schemas.openxmlformats.org/officeDocument/2006/relationships/slide" Target="/ppt/slides/slide7.xml" Id="Rbc2e8a478f8c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093f85356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d100719e4e4d" /><Relationship Type="http://schemas.openxmlformats.org/officeDocument/2006/relationships/theme" Target="/ppt/slideMasters/theme/theme1.xml" Id="R49ed48645d97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fd100719e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1c869177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4626abef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496e88c1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f45206e6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177e69f6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7e6279f33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02b0e8f73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2 635 789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STØDIG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06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