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d602f583254f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545d772ed34d98"/>
  </p:sldMasterIdLst>
  <p:sldIdLst>
    <p:sldId xmlns:r="http://schemas.openxmlformats.org/officeDocument/2006/relationships" id="256" r:id="Rab7dbffe7cb0484d"/>
    <p:sldId xmlns:r="http://schemas.openxmlformats.org/officeDocument/2006/relationships" id="257" r:id="Rd63ab09fd4134b3d"/>
    <p:sldId xmlns:r="http://schemas.openxmlformats.org/officeDocument/2006/relationships" id="258" r:id="R060ad60c746b486d"/>
    <p:sldId xmlns:r="http://schemas.openxmlformats.org/officeDocument/2006/relationships" id="259" r:id="R726a5a81c1a84f8b"/>
    <p:sldId xmlns:r="http://schemas.openxmlformats.org/officeDocument/2006/relationships" id="260" r:id="Rf9e074b8335045f9"/>
    <p:sldId xmlns:r="http://schemas.openxmlformats.org/officeDocument/2006/relationships" id="261" r:id="R7cc9f10b2a6b480c"/>
    <p:sldId xmlns:r="http://schemas.openxmlformats.org/officeDocument/2006/relationships" id="262" r:id="R61fb005d7f6940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545d772ed34d98" /><Relationship Type="http://schemas.openxmlformats.org/officeDocument/2006/relationships/slide" Target="/ppt/slides/slide1.xml" Id="Rab7dbffe7cb0484d" /><Relationship Type="http://schemas.openxmlformats.org/officeDocument/2006/relationships/slide" Target="/ppt/slides/slide2.xml" Id="Rd63ab09fd4134b3d" /><Relationship Type="http://schemas.openxmlformats.org/officeDocument/2006/relationships/slide" Target="/ppt/slides/slide3.xml" Id="R060ad60c746b486d" /><Relationship Type="http://schemas.openxmlformats.org/officeDocument/2006/relationships/slide" Target="/ppt/slides/slide4.xml" Id="R726a5a81c1a84f8b" /><Relationship Type="http://schemas.openxmlformats.org/officeDocument/2006/relationships/slide" Target="/ppt/slides/slide5.xml" Id="Rf9e074b8335045f9" /><Relationship Type="http://schemas.openxmlformats.org/officeDocument/2006/relationships/slide" Target="/ppt/slides/slide6.xml" Id="R7cc9f10b2a6b480c" /><Relationship Type="http://schemas.openxmlformats.org/officeDocument/2006/relationships/slide" Target="/ppt/slides/slide7.xml" Id="R61fb005d7f6940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08fd7c66b94c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eaa25cdb645de" /><Relationship Type="http://schemas.openxmlformats.org/officeDocument/2006/relationships/theme" Target="/ppt/slideMasters/theme/theme1.xml" Id="R15016abc972d44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1eaa25cdb645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59c0465b44b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2f431b5d94a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c291c624342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a5f58c82946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72028edab40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1a1bb40a84b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e091107fa40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CTRL+C CTRL+V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CTRL+C CTRL+V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CTRL+C CTRL+V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CTRL+C CTRL+V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CTRL+C CTRL+V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CTRL+C CTRL+V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−155 804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1 891 881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2 604 515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CTRL+C CTRL+V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CHRISTIAN HELLEVIK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HELLEVIK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CTRL+C CTRL+V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1440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913 457 463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CTRL+C CTRL+V AS</a:t>
            </a:r>
          </a:p>
        </p:txBody>
      </p:sp>
    </p:spTree>
  </p:cSld>
  <p:clrMapOvr>
    <a:masterClrMapping xmlns:a="http://schemas.openxmlformats.org/drawingml/2006/main"/>
  </p:clrMapOvr>
</p:sld>
</file>