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0e10b8bbf64c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dda3b3f30342fb"/>
  </p:sldMasterIdLst>
  <p:sldIdLst>
    <p:sldId xmlns:r="http://schemas.openxmlformats.org/officeDocument/2006/relationships" id="256" r:id="R0ad99d24562e4771"/>
    <p:sldId xmlns:r="http://schemas.openxmlformats.org/officeDocument/2006/relationships" id="257" r:id="R0e591bca0fd74e97"/>
    <p:sldId xmlns:r="http://schemas.openxmlformats.org/officeDocument/2006/relationships" id="258" r:id="R4e1bdf7c5c884dc8"/>
    <p:sldId xmlns:r="http://schemas.openxmlformats.org/officeDocument/2006/relationships" id="259" r:id="R204e7c0fcfb649a8"/>
    <p:sldId xmlns:r="http://schemas.openxmlformats.org/officeDocument/2006/relationships" id="260" r:id="Radeb115dd96f4ddb"/>
    <p:sldId xmlns:r="http://schemas.openxmlformats.org/officeDocument/2006/relationships" id="261" r:id="R94b8a7417e0a4450"/>
    <p:sldId xmlns:r="http://schemas.openxmlformats.org/officeDocument/2006/relationships" id="262" r:id="R824b1c0f82b844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dda3b3f30342fb" /><Relationship Type="http://schemas.openxmlformats.org/officeDocument/2006/relationships/slide" Target="/ppt/slides/slide1.xml" Id="R0ad99d24562e4771" /><Relationship Type="http://schemas.openxmlformats.org/officeDocument/2006/relationships/slide" Target="/ppt/slides/slide2.xml" Id="R0e591bca0fd74e97" /><Relationship Type="http://schemas.openxmlformats.org/officeDocument/2006/relationships/slide" Target="/ppt/slides/slide3.xml" Id="R4e1bdf7c5c884dc8" /><Relationship Type="http://schemas.openxmlformats.org/officeDocument/2006/relationships/slide" Target="/ppt/slides/slide4.xml" Id="R204e7c0fcfb649a8" /><Relationship Type="http://schemas.openxmlformats.org/officeDocument/2006/relationships/slide" Target="/ppt/slides/slide5.xml" Id="Radeb115dd96f4ddb" /><Relationship Type="http://schemas.openxmlformats.org/officeDocument/2006/relationships/slide" Target="/ppt/slides/slide6.xml" Id="R94b8a7417e0a4450" /><Relationship Type="http://schemas.openxmlformats.org/officeDocument/2006/relationships/slide" Target="/ppt/slides/slide7.xml" Id="R824b1c0f82b844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b1a883aa4247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0878112fa446a" /><Relationship Type="http://schemas.openxmlformats.org/officeDocument/2006/relationships/theme" Target="/ppt/slideMasters/theme/theme1.xml" Id="Ra8b9c4d46e274c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80878112fa44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57648dc5344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5b8462cb348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948c115b44f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386d0853f42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f4437954048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e338268ba4d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6244a6c284f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FINYIELD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FINYIELD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FINYIELD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FINYIELD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FINYIELD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FINYIELD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17 257 184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17 113 831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16 437 028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109 308 091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136 491 062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FINYIELD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UNA ANDENÆS WESTVOLD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 ANDENÆS WESTVOLD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SUSANNE ANDENÆS WESTVOLD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FINYIELD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Kvantia AS, Grundingen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913 442 695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FINYIELD AS</a:t>
            </a:r>
          </a:p>
        </p:txBody>
      </p:sp>
    </p:spTree>
  </p:cSld>
  <p:clrMapOvr>
    <a:masterClrMapping xmlns:a="http://schemas.openxmlformats.org/drawingml/2006/main"/>
  </p:clrMapOvr>
</p:sld>
</file>