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86d371d1224b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007da3f8f24743"/>
  </p:sldMasterIdLst>
  <p:sldIdLst>
    <p:sldId xmlns:r="http://schemas.openxmlformats.org/officeDocument/2006/relationships" id="256" r:id="Rbb6d1fc5b2b84d32"/>
    <p:sldId xmlns:r="http://schemas.openxmlformats.org/officeDocument/2006/relationships" id="257" r:id="Rf4e0bb6b69b74f5f"/>
    <p:sldId xmlns:r="http://schemas.openxmlformats.org/officeDocument/2006/relationships" id="258" r:id="R57c32e0240e24e43"/>
    <p:sldId xmlns:r="http://schemas.openxmlformats.org/officeDocument/2006/relationships" id="259" r:id="Ra8451319d11b4556"/>
    <p:sldId xmlns:r="http://schemas.openxmlformats.org/officeDocument/2006/relationships" id="260" r:id="R51cad482e7f74627"/>
    <p:sldId xmlns:r="http://schemas.openxmlformats.org/officeDocument/2006/relationships" id="261" r:id="R9fd75c13926a44c6"/>
    <p:sldId xmlns:r="http://schemas.openxmlformats.org/officeDocument/2006/relationships" id="262" r:id="R2cc02f1aa4ad40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07da3f8f24743" /><Relationship Type="http://schemas.openxmlformats.org/officeDocument/2006/relationships/slide" Target="/ppt/slides/slide1.xml" Id="Rbb6d1fc5b2b84d32" /><Relationship Type="http://schemas.openxmlformats.org/officeDocument/2006/relationships/slide" Target="/ppt/slides/slide2.xml" Id="Rf4e0bb6b69b74f5f" /><Relationship Type="http://schemas.openxmlformats.org/officeDocument/2006/relationships/slide" Target="/ppt/slides/slide3.xml" Id="R57c32e0240e24e43" /><Relationship Type="http://schemas.openxmlformats.org/officeDocument/2006/relationships/slide" Target="/ppt/slides/slide4.xml" Id="Ra8451319d11b4556" /><Relationship Type="http://schemas.openxmlformats.org/officeDocument/2006/relationships/slide" Target="/ppt/slides/slide5.xml" Id="R51cad482e7f74627" /><Relationship Type="http://schemas.openxmlformats.org/officeDocument/2006/relationships/slide" Target="/ppt/slides/slide6.xml" Id="R9fd75c13926a44c6" /><Relationship Type="http://schemas.openxmlformats.org/officeDocument/2006/relationships/slide" Target="/ppt/slides/slide7.xml" Id="R2cc02f1aa4ad40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0225bea05e4e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aeda047cd4af1" /><Relationship Type="http://schemas.openxmlformats.org/officeDocument/2006/relationships/theme" Target="/ppt/slideMasters/theme/theme1.xml" Id="R569911592ea043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3aeda047cd4a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3217d40df4e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fb9684acf44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b8d6145be44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035147d8448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ca3e44daa45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9ea69dbbc41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3a8360d5240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DIU TERMINUS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DIU TERMINUS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6 274 234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7 014 730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NERENG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Engesvevegen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2614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913 394 003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DIU TERMINUS AS</a:t>
            </a:r>
          </a:p>
        </p:txBody>
      </p:sp>
    </p:spTree>
  </p:cSld>
  <p:clrMapOvr>
    <a:masterClrMapping xmlns:a="http://schemas.openxmlformats.org/drawingml/2006/main"/>
  </p:clrMapOvr>
</p:sld>
</file>