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8445e77d4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af532238e4d47"/>
  </p:sldMasterIdLst>
  <p:sldIdLst>
    <p:sldId xmlns:r="http://schemas.openxmlformats.org/officeDocument/2006/relationships" id="256" r:id="R3e1759aeb50a479e"/>
    <p:sldId xmlns:r="http://schemas.openxmlformats.org/officeDocument/2006/relationships" id="257" r:id="R21952c06bbc541b5"/>
    <p:sldId xmlns:r="http://schemas.openxmlformats.org/officeDocument/2006/relationships" id="258" r:id="R7ea966206b104675"/>
    <p:sldId xmlns:r="http://schemas.openxmlformats.org/officeDocument/2006/relationships" id="259" r:id="Rc5729352ff984c5b"/>
    <p:sldId xmlns:r="http://schemas.openxmlformats.org/officeDocument/2006/relationships" id="260" r:id="Rc82932a3b4a84bb0"/>
    <p:sldId xmlns:r="http://schemas.openxmlformats.org/officeDocument/2006/relationships" id="261" r:id="R83a8a0dfcb3246d6"/>
    <p:sldId xmlns:r="http://schemas.openxmlformats.org/officeDocument/2006/relationships" id="262" r:id="R11106f092d78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af532238e4d47" /><Relationship Type="http://schemas.openxmlformats.org/officeDocument/2006/relationships/slide" Target="/ppt/slides/slide1.xml" Id="R3e1759aeb50a479e" /><Relationship Type="http://schemas.openxmlformats.org/officeDocument/2006/relationships/slide" Target="/ppt/slides/slide2.xml" Id="R21952c06bbc541b5" /><Relationship Type="http://schemas.openxmlformats.org/officeDocument/2006/relationships/slide" Target="/ppt/slides/slide3.xml" Id="R7ea966206b104675" /><Relationship Type="http://schemas.openxmlformats.org/officeDocument/2006/relationships/slide" Target="/ppt/slides/slide4.xml" Id="Rc5729352ff984c5b" /><Relationship Type="http://schemas.openxmlformats.org/officeDocument/2006/relationships/slide" Target="/ppt/slides/slide5.xml" Id="Rc82932a3b4a84bb0" /><Relationship Type="http://schemas.openxmlformats.org/officeDocument/2006/relationships/slide" Target="/ppt/slides/slide6.xml" Id="R83a8a0dfcb3246d6" /><Relationship Type="http://schemas.openxmlformats.org/officeDocument/2006/relationships/slide" Target="/ppt/slides/slide7.xml" Id="R11106f092d78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cbeadaa39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d31c11cd40e1" /><Relationship Type="http://schemas.openxmlformats.org/officeDocument/2006/relationships/theme" Target="/ppt/slideMasters/theme/theme1.xml" Id="R56b4415326f0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ad31c11cd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1fc1d5bc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fc4e0f9a9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aa53f1c01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6b84d3bf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2e0ffa27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2fbc6b14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62c9339c4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