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47905f88e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7f394c9fda439a"/>
  </p:sldMasterIdLst>
  <p:sldIdLst>
    <p:sldId xmlns:r="http://schemas.openxmlformats.org/officeDocument/2006/relationships" id="256" r:id="R54c1f90d200843f2"/>
    <p:sldId xmlns:r="http://schemas.openxmlformats.org/officeDocument/2006/relationships" id="257" r:id="R2b61aeaa26ca4d4b"/>
    <p:sldId xmlns:r="http://schemas.openxmlformats.org/officeDocument/2006/relationships" id="258" r:id="R2da50547383a44ae"/>
    <p:sldId xmlns:r="http://schemas.openxmlformats.org/officeDocument/2006/relationships" id="259" r:id="Rcdfa950236124173"/>
    <p:sldId xmlns:r="http://schemas.openxmlformats.org/officeDocument/2006/relationships" id="260" r:id="R453cba4b78b54bcd"/>
    <p:sldId xmlns:r="http://schemas.openxmlformats.org/officeDocument/2006/relationships" id="261" r:id="R109b91520683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f394c9fda439a" /><Relationship Type="http://schemas.openxmlformats.org/officeDocument/2006/relationships/slide" Target="/ppt/slides/slide1.xml" Id="R54c1f90d200843f2" /><Relationship Type="http://schemas.openxmlformats.org/officeDocument/2006/relationships/slide" Target="/ppt/slides/slide2.xml" Id="R2b61aeaa26ca4d4b" /><Relationship Type="http://schemas.openxmlformats.org/officeDocument/2006/relationships/slide" Target="/ppt/slides/slide3.xml" Id="R2da50547383a44ae" /><Relationship Type="http://schemas.openxmlformats.org/officeDocument/2006/relationships/slide" Target="/ppt/slides/slide4.xml" Id="Rcdfa950236124173" /><Relationship Type="http://schemas.openxmlformats.org/officeDocument/2006/relationships/slide" Target="/ppt/slides/slide5.xml" Id="R453cba4b78b54bcd" /><Relationship Type="http://schemas.openxmlformats.org/officeDocument/2006/relationships/slide" Target="/ppt/slides/slide6.xml" Id="R109b91520683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bb5002ada41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f24db00c34c7c" /><Relationship Type="http://schemas.openxmlformats.org/officeDocument/2006/relationships/theme" Target="/ppt/slideMasters/theme/theme1.xml" Id="R848f5412a032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af24db00c3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f8aa8d10144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78a240afa47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6e20d932b44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f0b59d6e8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c428244a246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51a945a80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 Katfos Fabrikker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64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913 341 147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