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75724303d248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909f131f5d4d75"/>
  </p:sldMasterIdLst>
  <p:sldIdLst>
    <p:sldId xmlns:r="http://schemas.openxmlformats.org/officeDocument/2006/relationships" id="256" r:id="Re980447b527040b9"/>
    <p:sldId xmlns:r="http://schemas.openxmlformats.org/officeDocument/2006/relationships" id="257" r:id="R4d0802c8fb7e427b"/>
    <p:sldId xmlns:r="http://schemas.openxmlformats.org/officeDocument/2006/relationships" id="258" r:id="R039362f2f4fc4b0b"/>
    <p:sldId xmlns:r="http://schemas.openxmlformats.org/officeDocument/2006/relationships" id="259" r:id="Rde09773d12444aeb"/>
    <p:sldId xmlns:r="http://schemas.openxmlformats.org/officeDocument/2006/relationships" id="260" r:id="R3906a23d11de43a2"/>
    <p:sldId xmlns:r="http://schemas.openxmlformats.org/officeDocument/2006/relationships" id="261" r:id="R3d91baf9ccdf4ad5"/>
    <p:sldId xmlns:r="http://schemas.openxmlformats.org/officeDocument/2006/relationships" id="262" r:id="R5f27150982e34a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909f131f5d4d75" /><Relationship Type="http://schemas.openxmlformats.org/officeDocument/2006/relationships/slide" Target="/ppt/slides/slide1.xml" Id="Re980447b527040b9" /><Relationship Type="http://schemas.openxmlformats.org/officeDocument/2006/relationships/slide" Target="/ppt/slides/slide2.xml" Id="R4d0802c8fb7e427b" /><Relationship Type="http://schemas.openxmlformats.org/officeDocument/2006/relationships/slide" Target="/ppt/slides/slide3.xml" Id="R039362f2f4fc4b0b" /><Relationship Type="http://schemas.openxmlformats.org/officeDocument/2006/relationships/slide" Target="/ppt/slides/slide4.xml" Id="Rde09773d12444aeb" /><Relationship Type="http://schemas.openxmlformats.org/officeDocument/2006/relationships/slide" Target="/ppt/slides/slide5.xml" Id="R3906a23d11de43a2" /><Relationship Type="http://schemas.openxmlformats.org/officeDocument/2006/relationships/slide" Target="/ppt/slides/slide6.xml" Id="R3d91baf9ccdf4ad5" /><Relationship Type="http://schemas.openxmlformats.org/officeDocument/2006/relationships/slide" Target="/ppt/slides/slide7.xml" Id="R5f27150982e34a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295b9c3c994f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3f7505a9b4730" /><Relationship Type="http://schemas.openxmlformats.org/officeDocument/2006/relationships/theme" Target="/ppt/slideMasters/theme/theme1.xml" Id="Rc959f9a202c249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83f7505a9b47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036f5a7b04d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6c9e3a9c154b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785c43ea24e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4fe8ae61b45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b5f96d21849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e61b3acd64e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210fc6708a40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TRANE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TRANE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220 597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4 675 588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7 627 534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TOVE RAANES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Skogveien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1368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tove.raanes@hotmail.com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913 331 850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TRANE AS</a:t>
            </a:r>
          </a:p>
        </p:txBody>
      </p:sp>
    </p:spTree>
  </p:cSld>
  <p:clrMapOvr>
    <a:masterClrMapping xmlns:a="http://schemas.openxmlformats.org/drawingml/2006/main"/>
  </p:clrMapOvr>
</p:sld>
</file>