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3f0376319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8705c81ec4632"/>
  </p:sldMasterIdLst>
  <p:sldIdLst>
    <p:sldId xmlns:r="http://schemas.openxmlformats.org/officeDocument/2006/relationships" id="256" r:id="Rb523eb2503d44ef2"/>
    <p:sldId xmlns:r="http://schemas.openxmlformats.org/officeDocument/2006/relationships" id="257" r:id="R519d602f322b45be"/>
    <p:sldId xmlns:r="http://schemas.openxmlformats.org/officeDocument/2006/relationships" id="258" r:id="Rab6edb322b4f4833"/>
    <p:sldId xmlns:r="http://schemas.openxmlformats.org/officeDocument/2006/relationships" id="259" r:id="R1287a4cf0a084024"/>
    <p:sldId xmlns:r="http://schemas.openxmlformats.org/officeDocument/2006/relationships" id="260" r:id="Ra51ce297a7b14098"/>
    <p:sldId xmlns:r="http://schemas.openxmlformats.org/officeDocument/2006/relationships" id="261" r:id="Racb668953683459f"/>
    <p:sldId xmlns:r="http://schemas.openxmlformats.org/officeDocument/2006/relationships" id="262" r:id="R30a6b20f51cc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8705c81ec4632" /><Relationship Type="http://schemas.openxmlformats.org/officeDocument/2006/relationships/slide" Target="/ppt/slides/slide1.xml" Id="Rb523eb2503d44ef2" /><Relationship Type="http://schemas.openxmlformats.org/officeDocument/2006/relationships/slide" Target="/ppt/slides/slide2.xml" Id="R519d602f322b45be" /><Relationship Type="http://schemas.openxmlformats.org/officeDocument/2006/relationships/slide" Target="/ppt/slides/slide3.xml" Id="Rab6edb322b4f4833" /><Relationship Type="http://schemas.openxmlformats.org/officeDocument/2006/relationships/slide" Target="/ppt/slides/slide4.xml" Id="R1287a4cf0a084024" /><Relationship Type="http://schemas.openxmlformats.org/officeDocument/2006/relationships/slide" Target="/ppt/slides/slide5.xml" Id="Ra51ce297a7b14098" /><Relationship Type="http://schemas.openxmlformats.org/officeDocument/2006/relationships/slide" Target="/ppt/slides/slide6.xml" Id="Racb668953683459f" /><Relationship Type="http://schemas.openxmlformats.org/officeDocument/2006/relationships/slide" Target="/ppt/slides/slide7.xml" Id="R30a6b20f51cc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ac86d9ba5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dfe5752254458" /><Relationship Type="http://schemas.openxmlformats.org/officeDocument/2006/relationships/theme" Target="/ppt/slideMasters/theme/theme1.xml" Id="R749020ae10a9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dfe575225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679adaf4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575ae9487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178acc6f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91a071bd2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3222ab90a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078c6731b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0101f82e247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OLE-KRISTIAN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