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65dfc9dac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5c2e0715248d7"/>
  </p:sldMasterIdLst>
  <p:sldIdLst>
    <p:sldId xmlns:r="http://schemas.openxmlformats.org/officeDocument/2006/relationships" id="256" r:id="R1145bd92004c42cb"/>
    <p:sldId xmlns:r="http://schemas.openxmlformats.org/officeDocument/2006/relationships" id="257" r:id="R74d8c939cc464229"/>
    <p:sldId xmlns:r="http://schemas.openxmlformats.org/officeDocument/2006/relationships" id="258" r:id="Rc25ae9fca6b44a7e"/>
    <p:sldId xmlns:r="http://schemas.openxmlformats.org/officeDocument/2006/relationships" id="259" r:id="R98f42615d11c45bd"/>
    <p:sldId xmlns:r="http://schemas.openxmlformats.org/officeDocument/2006/relationships" id="260" r:id="R69dff9e694dc432b"/>
    <p:sldId xmlns:r="http://schemas.openxmlformats.org/officeDocument/2006/relationships" id="261" r:id="Rc30118c20d054edd"/>
    <p:sldId xmlns:r="http://schemas.openxmlformats.org/officeDocument/2006/relationships" id="262" r:id="R35f975464e81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5c2e0715248d7" /><Relationship Type="http://schemas.openxmlformats.org/officeDocument/2006/relationships/slide" Target="/ppt/slides/slide1.xml" Id="R1145bd92004c42cb" /><Relationship Type="http://schemas.openxmlformats.org/officeDocument/2006/relationships/slide" Target="/ppt/slides/slide2.xml" Id="R74d8c939cc464229" /><Relationship Type="http://schemas.openxmlformats.org/officeDocument/2006/relationships/slide" Target="/ppt/slides/slide3.xml" Id="Rc25ae9fca6b44a7e" /><Relationship Type="http://schemas.openxmlformats.org/officeDocument/2006/relationships/slide" Target="/ppt/slides/slide4.xml" Id="R98f42615d11c45bd" /><Relationship Type="http://schemas.openxmlformats.org/officeDocument/2006/relationships/slide" Target="/ppt/slides/slide5.xml" Id="R69dff9e694dc432b" /><Relationship Type="http://schemas.openxmlformats.org/officeDocument/2006/relationships/slide" Target="/ppt/slides/slide6.xml" Id="Rc30118c20d054edd" /><Relationship Type="http://schemas.openxmlformats.org/officeDocument/2006/relationships/slide" Target="/ppt/slides/slide7.xml" Id="R35f975464e81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a794d10be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008d9137a42f2" /><Relationship Type="http://schemas.openxmlformats.org/officeDocument/2006/relationships/theme" Target="/ppt/slideMasters/theme/theme1.xml" Id="R8888524b388e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008d9137a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5c0a378d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d8c2c26b7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36c002da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4b1f30ca9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70664c919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d1f13d375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90666cce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GONZALEZ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FARAH ELIZABETH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Ødegård, Ivan Bjørndals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913 237 234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