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c18eedaee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2fcde3124447a"/>
  </p:sldMasterIdLst>
  <p:sldIdLst>
    <p:sldId xmlns:r="http://schemas.openxmlformats.org/officeDocument/2006/relationships" id="256" r:id="R3eff507589c64968"/>
    <p:sldId xmlns:r="http://schemas.openxmlformats.org/officeDocument/2006/relationships" id="257" r:id="R36f3262b1eea48b7"/>
    <p:sldId xmlns:r="http://schemas.openxmlformats.org/officeDocument/2006/relationships" id="258" r:id="R3234bc5aa0ce4ecc"/>
    <p:sldId xmlns:r="http://schemas.openxmlformats.org/officeDocument/2006/relationships" id="259" r:id="R530adc55151c4c1a"/>
    <p:sldId xmlns:r="http://schemas.openxmlformats.org/officeDocument/2006/relationships" id="260" r:id="Rb32721fa263e4863"/>
    <p:sldId xmlns:r="http://schemas.openxmlformats.org/officeDocument/2006/relationships" id="261" r:id="Rac7136c8737149af"/>
    <p:sldId xmlns:r="http://schemas.openxmlformats.org/officeDocument/2006/relationships" id="262" r:id="R83c849c413da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2fcde3124447a" /><Relationship Type="http://schemas.openxmlformats.org/officeDocument/2006/relationships/slide" Target="/ppt/slides/slide1.xml" Id="R3eff507589c64968" /><Relationship Type="http://schemas.openxmlformats.org/officeDocument/2006/relationships/slide" Target="/ppt/slides/slide2.xml" Id="R36f3262b1eea48b7" /><Relationship Type="http://schemas.openxmlformats.org/officeDocument/2006/relationships/slide" Target="/ppt/slides/slide3.xml" Id="R3234bc5aa0ce4ecc" /><Relationship Type="http://schemas.openxmlformats.org/officeDocument/2006/relationships/slide" Target="/ppt/slides/slide4.xml" Id="R530adc55151c4c1a" /><Relationship Type="http://schemas.openxmlformats.org/officeDocument/2006/relationships/slide" Target="/ppt/slides/slide5.xml" Id="Rb32721fa263e4863" /><Relationship Type="http://schemas.openxmlformats.org/officeDocument/2006/relationships/slide" Target="/ppt/slides/slide6.xml" Id="Rac7136c8737149af" /><Relationship Type="http://schemas.openxmlformats.org/officeDocument/2006/relationships/slide" Target="/ppt/slides/slide7.xml" Id="R83c849c413da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f257279ee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870268764128" /><Relationship Type="http://schemas.openxmlformats.org/officeDocument/2006/relationships/theme" Target="/ppt/slideMasters/theme/theme1.xml" Id="R6b65a165fa64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787026876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6bc428c96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75aad213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cf591189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4eb787aa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452c6318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35522077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a6ad813a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THORE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KRISTIN JOHANNE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HUYNH VIVI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913 191 560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