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69fadcd76342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235ff26c4f4ec1"/>
  </p:sldMasterIdLst>
  <p:sldIdLst>
    <p:sldId xmlns:r="http://schemas.openxmlformats.org/officeDocument/2006/relationships" id="256" r:id="R476168cc704c407f"/>
    <p:sldId xmlns:r="http://schemas.openxmlformats.org/officeDocument/2006/relationships" id="257" r:id="Rce239c0c1a324575"/>
    <p:sldId xmlns:r="http://schemas.openxmlformats.org/officeDocument/2006/relationships" id="258" r:id="R2aec297a42c24942"/>
    <p:sldId xmlns:r="http://schemas.openxmlformats.org/officeDocument/2006/relationships" id="259" r:id="R6cc8cdfc9dbb47f7"/>
    <p:sldId xmlns:r="http://schemas.openxmlformats.org/officeDocument/2006/relationships" id="260" r:id="R7541de854907427d"/>
    <p:sldId xmlns:r="http://schemas.openxmlformats.org/officeDocument/2006/relationships" id="261" r:id="R503835f9262942ac"/>
    <p:sldId xmlns:r="http://schemas.openxmlformats.org/officeDocument/2006/relationships" id="262" r:id="R115928e5bb194f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235ff26c4f4ec1" /><Relationship Type="http://schemas.openxmlformats.org/officeDocument/2006/relationships/slide" Target="/ppt/slides/slide1.xml" Id="R476168cc704c407f" /><Relationship Type="http://schemas.openxmlformats.org/officeDocument/2006/relationships/slide" Target="/ppt/slides/slide2.xml" Id="Rce239c0c1a324575" /><Relationship Type="http://schemas.openxmlformats.org/officeDocument/2006/relationships/slide" Target="/ppt/slides/slide3.xml" Id="R2aec297a42c24942" /><Relationship Type="http://schemas.openxmlformats.org/officeDocument/2006/relationships/slide" Target="/ppt/slides/slide4.xml" Id="R6cc8cdfc9dbb47f7" /><Relationship Type="http://schemas.openxmlformats.org/officeDocument/2006/relationships/slide" Target="/ppt/slides/slide5.xml" Id="R7541de854907427d" /><Relationship Type="http://schemas.openxmlformats.org/officeDocument/2006/relationships/slide" Target="/ppt/slides/slide6.xml" Id="R503835f9262942ac" /><Relationship Type="http://schemas.openxmlformats.org/officeDocument/2006/relationships/slide" Target="/ppt/slides/slide7.xml" Id="R115928e5bb194f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191d6bde6646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4b4be81974062" /><Relationship Type="http://schemas.openxmlformats.org/officeDocument/2006/relationships/theme" Target="/ppt/slideMasters/theme/theme1.xml" Id="R9d647dd954f44f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04b4be819740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4c98520ab40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f1343e3554b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f2c5e48f545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ac0ba62de44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fcc74ee554e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4c6a8cea747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c54952b144b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CURRENT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CURRENT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500 609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1 663 027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2 103 494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SUBCOM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RETTEDAL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SIREN IRENE RETTEDAL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Tarjodd Bondes vei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913 162 277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CURRENT AS</a:t>
            </a:r>
          </a:p>
        </p:txBody>
      </p:sp>
    </p:spTree>
  </p:cSld>
  <p:clrMapOvr>
    <a:masterClrMapping xmlns:a="http://schemas.openxmlformats.org/drawingml/2006/main"/>
  </p:clrMapOvr>
</p:sld>
</file>