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a33cf588a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555f9416a429c"/>
  </p:sldMasterIdLst>
  <p:sldIdLst>
    <p:sldId xmlns:r="http://schemas.openxmlformats.org/officeDocument/2006/relationships" id="256" r:id="R152fae7aa8314e52"/>
    <p:sldId xmlns:r="http://schemas.openxmlformats.org/officeDocument/2006/relationships" id="257" r:id="R29111b098e9549b1"/>
    <p:sldId xmlns:r="http://schemas.openxmlformats.org/officeDocument/2006/relationships" id="258" r:id="R7c01cbdb18e64fe7"/>
    <p:sldId xmlns:r="http://schemas.openxmlformats.org/officeDocument/2006/relationships" id="259" r:id="R68628d4638f84d91"/>
    <p:sldId xmlns:r="http://schemas.openxmlformats.org/officeDocument/2006/relationships" id="260" r:id="R858532ff1fa7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555f9416a429c" /><Relationship Type="http://schemas.openxmlformats.org/officeDocument/2006/relationships/slide" Target="/ppt/slides/slide1.xml" Id="R152fae7aa8314e52" /><Relationship Type="http://schemas.openxmlformats.org/officeDocument/2006/relationships/slide" Target="/ppt/slides/slide2.xml" Id="R29111b098e9549b1" /><Relationship Type="http://schemas.openxmlformats.org/officeDocument/2006/relationships/slide" Target="/ppt/slides/slide3.xml" Id="R7c01cbdb18e64fe7" /><Relationship Type="http://schemas.openxmlformats.org/officeDocument/2006/relationships/slide" Target="/ppt/slides/slide4.xml" Id="R68628d4638f84d91" /><Relationship Type="http://schemas.openxmlformats.org/officeDocument/2006/relationships/slide" Target="/ppt/slides/slide5.xml" Id="R858532ff1fa7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85fe5bdb3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1c3c5b744ce5" /><Relationship Type="http://schemas.openxmlformats.org/officeDocument/2006/relationships/theme" Target="/ppt/slideMasters/theme/theme1.xml" Id="Rf8cb0c783164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01c3c5b74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25a5cebf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6e0dd232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cb87044e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f0f305828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32635fdf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