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7a6dd91d9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b4cc4e2624d06"/>
  </p:sldMasterIdLst>
  <p:sldIdLst>
    <p:sldId xmlns:r="http://schemas.openxmlformats.org/officeDocument/2006/relationships" id="256" r:id="Rdff0d89bb33248ea"/>
    <p:sldId xmlns:r="http://schemas.openxmlformats.org/officeDocument/2006/relationships" id="257" r:id="Rac4158ef53f641dd"/>
    <p:sldId xmlns:r="http://schemas.openxmlformats.org/officeDocument/2006/relationships" id="258" r:id="R40175c9ce4a34e93"/>
    <p:sldId xmlns:r="http://schemas.openxmlformats.org/officeDocument/2006/relationships" id="259" r:id="Rea99f072927e445d"/>
    <p:sldId xmlns:r="http://schemas.openxmlformats.org/officeDocument/2006/relationships" id="260" r:id="R2957e14a466a42d7"/>
    <p:sldId xmlns:r="http://schemas.openxmlformats.org/officeDocument/2006/relationships" id="261" r:id="Rde23e9c1036d488c"/>
    <p:sldId xmlns:r="http://schemas.openxmlformats.org/officeDocument/2006/relationships" id="262" r:id="Rb0973438c737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b4cc4e2624d06" /><Relationship Type="http://schemas.openxmlformats.org/officeDocument/2006/relationships/slide" Target="/ppt/slides/slide1.xml" Id="Rdff0d89bb33248ea" /><Relationship Type="http://schemas.openxmlformats.org/officeDocument/2006/relationships/slide" Target="/ppt/slides/slide2.xml" Id="Rac4158ef53f641dd" /><Relationship Type="http://schemas.openxmlformats.org/officeDocument/2006/relationships/slide" Target="/ppt/slides/slide3.xml" Id="R40175c9ce4a34e93" /><Relationship Type="http://schemas.openxmlformats.org/officeDocument/2006/relationships/slide" Target="/ppt/slides/slide4.xml" Id="Rea99f072927e445d" /><Relationship Type="http://schemas.openxmlformats.org/officeDocument/2006/relationships/slide" Target="/ppt/slides/slide5.xml" Id="R2957e14a466a42d7" /><Relationship Type="http://schemas.openxmlformats.org/officeDocument/2006/relationships/slide" Target="/ppt/slides/slide6.xml" Id="Rde23e9c1036d488c" /><Relationship Type="http://schemas.openxmlformats.org/officeDocument/2006/relationships/slide" Target="/ppt/slides/slide7.xml" Id="Rb0973438c737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59782f0aa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f4d863725431f" /><Relationship Type="http://schemas.openxmlformats.org/officeDocument/2006/relationships/theme" Target="/ppt/slideMasters/theme/theme1.xml" Id="Rdbcb936b36fb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f4d863725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ba7c1935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35fbd75a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b7723a394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c8d99d9e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467b641c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b80901b0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26a7ee3f2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JOHNSEN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BOYE JOHNSEN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