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9c5a57686a45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345355a084444c"/>
  </p:sldMasterIdLst>
  <p:sldIdLst>
    <p:sldId xmlns:r="http://schemas.openxmlformats.org/officeDocument/2006/relationships" id="256" r:id="Rf9467075e82d430b"/>
    <p:sldId xmlns:r="http://schemas.openxmlformats.org/officeDocument/2006/relationships" id="257" r:id="R2e2fc2e5deaf4821"/>
    <p:sldId xmlns:r="http://schemas.openxmlformats.org/officeDocument/2006/relationships" id="258" r:id="Rd0282dccf6ad42f0"/>
    <p:sldId xmlns:r="http://schemas.openxmlformats.org/officeDocument/2006/relationships" id="259" r:id="R3522a609e3234f66"/>
    <p:sldId xmlns:r="http://schemas.openxmlformats.org/officeDocument/2006/relationships" id="260" r:id="R5c9d0f800e07404e"/>
    <p:sldId xmlns:r="http://schemas.openxmlformats.org/officeDocument/2006/relationships" id="261" r:id="R0d18ad85258341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45355a084444c" /><Relationship Type="http://schemas.openxmlformats.org/officeDocument/2006/relationships/slide" Target="/ppt/slides/slide1.xml" Id="Rf9467075e82d430b" /><Relationship Type="http://schemas.openxmlformats.org/officeDocument/2006/relationships/slide" Target="/ppt/slides/slide2.xml" Id="R2e2fc2e5deaf4821" /><Relationship Type="http://schemas.openxmlformats.org/officeDocument/2006/relationships/slide" Target="/ppt/slides/slide3.xml" Id="Rd0282dccf6ad42f0" /><Relationship Type="http://schemas.openxmlformats.org/officeDocument/2006/relationships/slide" Target="/ppt/slides/slide4.xml" Id="R3522a609e3234f66" /><Relationship Type="http://schemas.openxmlformats.org/officeDocument/2006/relationships/slide" Target="/ppt/slides/slide5.xml" Id="R5c9d0f800e07404e" /><Relationship Type="http://schemas.openxmlformats.org/officeDocument/2006/relationships/slide" Target="/ppt/slides/slide6.xml" Id="R0d18ad85258341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75674f3eab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e576b7f8d41fc" /><Relationship Type="http://schemas.openxmlformats.org/officeDocument/2006/relationships/theme" Target="/ppt/slideMasters/theme/theme1.xml" Id="Re03c52806ef54d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5e576b7f8d41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4b857caad47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ddab54c5b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385c15f1f46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286b6a4ba45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e12f1532742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bc89db77e47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