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0c3bc1f9034b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af9a58b0cb446a"/>
  </p:sldMasterIdLst>
  <p:sldIdLst>
    <p:sldId xmlns:r="http://schemas.openxmlformats.org/officeDocument/2006/relationships" id="256" r:id="R59a0a5d95f8b452d"/>
    <p:sldId xmlns:r="http://schemas.openxmlformats.org/officeDocument/2006/relationships" id="257" r:id="R7e33797af16d4173"/>
    <p:sldId xmlns:r="http://schemas.openxmlformats.org/officeDocument/2006/relationships" id="258" r:id="Rdb461fc3d2d847ee"/>
    <p:sldId xmlns:r="http://schemas.openxmlformats.org/officeDocument/2006/relationships" id="259" r:id="Rf3d980dd4c194a8e"/>
    <p:sldId xmlns:r="http://schemas.openxmlformats.org/officeDocument/2006/relationships" id="260" r:id="Rb2cf34366e464c53"/>
    <p:sldId xmlns:r="http://schemas.openxmlformats.org/officeDocument/2006/relationships" id="261" r:id="R851a5464e50a4a47"/>
    <p:sldId xmlns:r="http://schemas.openxmlformats.org/officeDocument/2006/relationships" id="262" r:id="Rbd53840f949349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af9a58b0cb446a" /><Relationship Type="http://schemas.openxmlformats.org/officeDocument/2006/relationships/slide" Target="/ppt/slides/slide1.xml" Id="R59a0a5d95f8b452d" /><Relationship Type="http://schemas.openxmlformats.org/officeDocument/2006/relationships/slide" Target="/ppt/slides/slide2.xml" Id="R7e33797af16d4173" /><Relationship Type="http://schemas.openxmlformats.org/officeDocument/2006/relationships/slide" Target="/ppt/slides/slide3.xml" Id="Rdb461fc3d2d847ee" /><Relationship Type="http://schemas.openxmlformats.org/officeDocument/2006/relationships/slide" Target="/ppt/slides/slide4.xml" Id="Rf3d980dd4c194a8e" /><Relationship Type="http://schemas.openxmlformats.org/officeDocument/2006/relationships/slide" Target="/ppt/slides/slide5.xml" Id="Rb2cf34366e464c53" /><Relationship Type="http://schemas.openxmlformats.org/officeDocument/2006/relationships/slide" Target="/ppt/slides/slide6.xml" Id="R851a5464e50a4a47" /><Relationship Type="http://schemas.openxmlformats.org/officeDocument/2006/relationships/slide" Target="/ppt/slides/slide7.xml" Id="Rbd53840f949349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cd9c2ea8e740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e8498a8bc4540" /><Relationship Type="http://schemas.openxmlformats.org/officeDocument/2006/relationships/theme" Target="/ppt/slideMasters/theme/theme1.xml" Id="Re5ccd50c7d244a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6e8498a8bc45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78e7f83f641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09d8d0ac44e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d1eb54feb45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30ebf5f394e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fe9589b1f40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446cbd48b40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414f1344c46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ØKONOMISERVICE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ØKONOMISERVICE HOLDING AS ble etablert [år] og holder til i Sylling.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441 569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1 364 280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1 578 645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MARTHINSEN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Erling Marthinsen, Valstadveien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3410 Sylling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913 083 407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HOLDING AS</a:t>
            </a:r>
          </a:p>
        </p:txBody>
      </p:sp>
    </p:spTree>
  </p:cSld>
  <p:clrMapOvr>
    <a:masterClrMapping xmlns:a="http://schemas.openxmlformats.org/drawingml/2006/main"/>
  </p:clrMapOvr>
</p:sld>
</file>