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169177f91c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e4e1dcdfd475b"/>
  </p:sldMasterIdLst>
  <p:sldIdLst>
    <p:sldId xmlns:r="http://schemas.openxmlformats.org/officeDocument/2006/relationships" id="256" r:id="Reeef29740f194dc4"/>
    <p:sldId xmlns:r="http://schemas.openxmlformats.org/officeDocument/2006/relationships" id="257" r:id="Rf5408affaae642f0"/>
    <p:sldId xmlns:r="http://schemas.openxmlformats.org/officeDocument/2006/relationships" id="258" r:id="R2afda6ab052d4500"/>
    <p:sldId xmlns:r="http://schemas.openxmlformats.org/officeDocument/2006/relationships" id="259" r:id="R5ed67437485c4d64"/>
    <p:sldId xmlns:r="http://schemas.openxmlformats.org/officeDocument/2006/relationships" id="260" r:id="R88c52285cecc48d1"/>
    <p:sldId xmlns:r="http://schemas.openxmlformats.org/officeDocument/2006/relationships" id="261" r:id="R2a52c4c425974d84"/>
    <p:sldId xmlns:r="http://schemas.openxmlformats.org/officeDocument/2006/relationships" id="262" r:id="R1887d4a9f53040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e4e1dcdfd475b" /><Relationship Type="http://schemas.openxmlformats.org/officeDocument/2006/relationships/slide" Target="/ppt/slides/slide1.xml" Id="Reeef29740f194dc4" /><Relationship Type="http://schemas.openxmlformats.org/officeDocument/2006/relationships/slide" Target="/ppt/slides/slide2.xml" Id="Rf5408affaae642f0" /><Relationship Type="http://schemas.openxmlformats.org/officeDocument/2006/relationships/slide" Target="/ppt/slides/slide3.xml" Id="R2afda6ab052d4500" /><Relationship Type="http://schemas.openxmlformats.org/officeDocument/2006/relationships/slide" Target="/ppt/slides/slide4.xml" Id="R5ed67437485c4d64" /><Relationship Type="http://schemas.openxmlformats.org/officeDocument/2006/relationships/slide" Target="/ppt/slides/slide5.xml" Id="R88c52285cecc48d1" /><Relationship Type="http://schemas.openxmlformats.org/officeDocument/2006/relationships/slide" Target="/ppt/slides/slide6.xml" Id="R2a52c4c425974d84" /><Relationship Type="http://schemas.openxmlformats.org/officeDocument/2006/relationships/slide" Target="/ppt/slides/slide7.xml" Id="R1887d4a9f53040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0c74907fe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65f4c726d4783" /><Relationship Type="http://schemas.openxmlformats.org/officeDocument/2006/relationships/theme" Target="/ppt/slideMasters/theme/theme1.xml" Id="Re41887127ea5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65f4c726d47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1d569b100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4896d1ef2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cfe2a317a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2b50d0f8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7ff49b75d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67388feb245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b0f03fe2f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