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ce7d20debd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1e26922478411c"/>
  </p:sldMasterIdLst>
  <p:sldIdLst>
    <p:sldId xmlns:r="http://schemas.openxmlformats.org/officeDocument/2006/relationships" id="256" r:id="R579533d69294402a"/>
    <p:sldId xmlns:r="http://schemas.openxmlformats.org/officeDocument/2006/relationships" id="257" r:id="Rea600c2b58054d37"/>
    <p:sldId xmlns:r="http://schemas.openxmlformats.org/officeDocument/2006/relationships" id="258" r:id="Ra331d39e744d484b"/>
    <p:sldId xmlns:r="http://schemas.openxmlformats.org/officeDocument/2006/relationships" id="259" r:id="Rf1aeeed085fa46bc"/>
    <p:sldId xmlns:r="http://schemas.openxmlformats.org/officeDocument/2006/relationships" id="260" r:id="R8d85f4ad8c6c40ee"/>
    <p:sldId xmlns:r="http://schemas.openxmlformats.org/officeDocument/2006/relationships" id="261" r:id="R09fdddf364f141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e26922478411c" /><Relationship Type="http://schemas.openxmlformats.org/officeDocument/2006/relationships/slide" Target="/ppt/slides/slide1.xml" Id="R579533d69294402a" /><Relationship Type="http://schemas.openxmlformats.org/officeDocument/2006/relationships/slide" Target="/ppt/slides/slide2.xml" Id="Rea600c2b58054d37" /><Relationship Type="http://schemas.openxmlformats.org/officeDocument/2006/relationships/slide" Target="/ppt/slides/slide3.xml" Id="Ra331d39e744d484b" /><Relationship Type="http://schemas.openxmlformats.org/officeDocument/2006/relationships/slide" Target="/ppt/slides/slide4.xml" Id="Rf1aeeed085fa46bc" /><Relationship Type="http://schemas.openxmlformats.org/officeDocument/2006/relationships/slide" Target="/ppt/slides/slide5.xml" Id="R8d85f4ad8c6c40ee" /><Relationship Type="http://schemas.openxmlformats.org/officeDocument/2006/relationships/slide" Target="/ppt/slides/slide6.xml" Id="R09fdddf364f141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26d18ec0844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4158c6fbb4767" /><Relationship Type="http://schemas.openxmlformats.org/officeDocument/2006/relationships/theme" Target="/ppt/slideMasters/theme/theme1.xml" Id="Rfe37d89cf6e5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4158c6fbb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c51640e36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d2bfbc68545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bd8e1ef5340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524207ae24d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c5b8498a0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5db5f9c02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LUND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Bookkeeper Øst AS, Hvamsvingen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913 082 680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LUND INVEST AS</a:t>
            </a:r>
          </a:p>
        </p:txBody>
      </p:sp>
    </p:spTree>
  </p:cSld>
  <p:clrMapOvr>
    <a:masterClrMapping xmlns:a="http://schemas.openxmlformats.org/drawingml/2006/main"/>
  </p:clrMapOvr>
</p:sld>
</file>