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dc15bef66b42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26eacd0a584487"/>
  </p:sldMasterIdLst>
  <p:sldIdLst>
    <p:sldId xmlns:r="http://schemas.openxmlformats.org/officeDocument/2006/relationships" id="256" r:id="R651f9a3a3d7649d3"/>
    <p:sldId xmlns:r="http://schemas.openxmlformats.org/officeDocument/2006/relationships" id="257" r:id="R67e2cbba10b54066"/>
    <p:sldId xmlns:r="http://schemas.openxmlformats.org/officeDocument/2006/relationships" id="258" r:id="R74cbee8feb6b46ad"/>
    <p:sldId xmlns:r="http://schemas.openxmlformats.org/officeDocument/2006/relationships" id="259" r:id="R2430df1c83174863"/>
    <p:sldId xmlns:r="http://schemas.openxmlformats.org/officeDocument/2006/relationships" id="260" r:id="Reb973fcc4cf540be"/>
    <p:sldId xmlns:r="http://schemas.openxmlformats.org/officeDocument/2006/relationships" id="261" r:id="R80e69d1f75b14f83"/>
    <p:sldId xmlns:r="http://schemas.openxmlformats.org/officeDocument/2006/relationships" id="262" r:id="Rc4bd5ca130fd4e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26eacd0a584487" /><Relationship Type="http://schemas.openxmlformats.org/officeDocument/2006/relationships/slide" Target="/ppt/slides/slide1.xml" Id="R651f9a3a3d7649d3" /><Relationship Type="http://schemas.openxmlformats.org/officeDocument/2006/relationships/slide" Target="/ppt/slides/slide2.xml" Id="R67e2cbba10b54066" /><Relationship Type="http://schemas.openxmlformats.org/officeDocument/2006/relationships/slide" Target="/ppt/slides/slide3.xml" Id="R74cbee8feb6b46ad" /><Relationship Type="http://schemas.openxmlformats.org/officeDocument/2006/relationships/slide" Target="/ppt/slides/slide4.xml" Id="R2430df1c83174863" /><Relationship Type="http://schemas.openxmlformats.org/officeDocument/2006/relationships/slide" Target="/ppt/slides/slide5.xml" Id="Reb973fcc4cf540be" /><Relationship Type="http://schemas.openxmlformats.org/officeDocument/2006/relationships/slide" Target="/ppt/slides/slide6.xml" Id="R80e69d1f75b14f83" /><Relationship Type="http://schemas.openxmlformats.org/officeDocument/2006/relationships/slide" Target="/ppt/slides/slide7.xml" Id="Rc4bd5ca130fd4e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e3e8babd6e46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12fb38135046cf" /><Relationship Type="http://schemas.openxmlformats.org/officeDocument/2006/relationships/theme" Target="/ppt/slideMasters/theme/theme1.xml" Id="R95cd4401bc144a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12fb38135046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639ba69ad045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a38f2e4e541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7af8ef29f48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84577833a841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343aa65534f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66ebd204d4c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52508144c748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SMILEY ACCOUNTING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SMILEY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SMILEY ACCOUNTING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SMILEY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SMILEY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SMILEY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2 847 657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191 457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660 190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SMILEY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NINA K LIEBLEIN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RINDSEM ELENA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SMILEY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Aass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3046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913 078 039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SMILEY ACCOUNTING AS</a:t>
            </a:r>
          </a:p>
        </p:txBody>
      </p:sp>
    </p:spTree>
  </p:cSld>
  <p:clrMapOvr>
    <a:masterClrMapping xmlns:a="http://schemas.openxmlformats.org/drawingml/2006/main"/>
  </p:clrMapOvr>
</p:sld>
</file>