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3c6036f6a40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f0a301b1bd4c3b"/>
  </p:sldMasterIdLst>
  <p:sldIdLst>
    <p:sldId xmlns:r="http://schemas.openxmlformats.org/officeDocument/2006/relationships" id="256" r:id="R1a061f3590e14cec"/>
    <p:sldId xmlns:r="http://schemas.openxmlformats.org/officeDocument/2006/relationships" id="257" r:id="R65e5c57238414900"/>
    <p:sldId xmlns:r="http://schemas.openxmlformats.org/officeDocument/2006/relationships" id="258" r:id="R38c0f20b37544c48"/>
    <p:sldId xmlns:r="http://schemas.openxmlformats.org/officeDocument/2006/relationships" id="259" r:id="Rc8cd885b7f5d4f7a"/>
    <p:sldId xmlns:r="http://schemas.openxmlformats.org/officeDocument/2006/relationships" id="260" r:id="R38d58c7b58cf45b7"/>
    <p:sldId xmlns:r="http://schemas.openxmlformats.org/officeDocument/2006/relationships" id="261" r:id="Rad873679909e4f10"/>
    <p:sldId xmlns:r="http://schemas.openxmlformats.org/officeDocument/2006/relationships" id="262" r:id="R5b223adeb3ba44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0a301b1bd4c3b" /><Relationship Type="http://schemas.openxmlformats.org/officeDocument/2006/relationships/slide" Target="/ppt/slides/slide1.xml" Id="R1a061f3590e14cec" /><Relationship Type="http://schemas.openxmlformats.org/officeDocument/2006/relationships/slide" Target="/ppt/slides/slide2.xml" Id="R65e5c57238414900" /><Relationship Type="http://schemas.openxmlformats.org/officeDocument/2006/relationships/slide" Target="/ppt/slides/slide3.xml" Id="R38c0f20b37544c48" /><Relationship Type="http://schemas.openxmlformats.org/officeDocument/2006/relationships/slide" Target="/ppt/slides/slide4.xml" Id="Rc8cd885b7f5d4f7a" /><Relationship Type="http://schemas.openxmlformats.org/officeDocument/2006/relationships/slide" Target="/ppt/slides/slide5.xml" Id="R38d58c7b58cf45b7" /><Relationship Type="http://schemas.openxmlformats.org/officeDocument/2006/relationships/slide" Target="/ppt/slides/slide6.xml" Id="Rad873679909e4f10" /><Relationship Type="http://schemas.openxmlformats.org/officeDocument/2006/relationships/slide" Target="/ppt/slides/slide7.xml" Id="R5b223adeb3ba44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3902008e2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24f41915f41bf" /><Relationship Type="http://schemas.openxmlformats.org/officeDocument/2006/relationships/theme" Target="/ppt/slideMasters/theme/theme1.xml" Id="R8dbe2375e5ce47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924f41915f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622b896c841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1aa87bc3a4a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e42b4421f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eb6b98aa5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e3b404d34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69da36d254e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68b08275e40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KRONBERG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1 288 158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KRONBERG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Kronberg, Brådalsfjellet 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naturbygg@naturbygg.no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913 063 228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KRONBERG HOLDING AS</a:t>
            </a:r>
          </a:p>
        </p:txBody>
      </p:sp>
    </p:spTree>
  </p:cSld>
  <p:clrMapOvr>
    <a:masterClrMapping xmlns:a="http://schemas.openxmlformats.org/drawingml/2006/main"/>
  </p:clrMapOvr>
</p:sld>
</file>