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103a0ae26f44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aa3a9d231e452b"/>
  </p:sldMasterIdLst>
  <p:sldIdLst>
    <p:sldId xmlns:r="http://schemas.openxmlformats.org/officeDocument/2006/relationships" id="256" r:id="Rdc6551b551ec4722"/>
    <p:sldId xmlns:r="http://schemas.openxmlformats.org/officeDocument/2006/relationships" id="257" r:id="R1bcbfb70995046fd"/>
    <p:sldId xmlns:r="http://schemas.openxmlformats.org/officeDocument/2006/relationships" id="258" r:id="Rf8c352beacb2415d"/>
    <p:sldId xmlns:r="http://schemas.openxmlformats.org/officeDocument/2006/relationships" id="259" r:id="Re4176b8361d047c3"/>
    <p:sldId xmlns:r="http://schemas.openxmlformats.org/officeDocument/2006/relationships" id="260" r:id="Re4fc93b59b1546fe"/>
    <p:sldId xmlns:r="http://schemas.openxmlformats.org/officeDocument/2006/relationships" id="261" r:id="Rde9963503274485c"/>
    <p:sldId xmlns:r="http://schemas.openxmlformats.org/officeDocument/2006/relationships" id="262" r:id="R962285ca88a44d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aa3a9d231e452b" /><Relationship Type="http://schemas.openxmlformats.org/officeDocument/2006/relationships/slide" Target="/ppt/slides/slide1.xml" Id="Rdc6551b551ec4722" /><Relationship Type="http://schemas.openxmlformats.org/officeDocument/2006/relationships/slide" Target="/ppt/slides/slide2.xml" Id="R1bcbfb70995046fd" /><Relationship Type="http://schemas.openxmlformats.org/officeDocument/2006/relationships/slide" Target="/ppt/slides/slide3.xml" Id="Rf8c352beacb2415d" /><Relationship Type="http://schemas.openxmlformats.org/officeDocument/2006/relationships/slide" Target="/ppt/slides/slide4.xml" Id="Re4176b8361d047c3" /><Relationship Type="http://schemas.openxmlformats.org/officeDocument/2006/relationships/slide" Target="/ppt/slides/slide5.xml" Id="Re4fc93b59b1546fe" /><Relationship Type="http://schemas.openxmlformats.org/officeDocument/2006/relationships/slide" Target="/ppt/slides/slide6.xml" Id="Rde9963503274485c" /><Relationship Type="http://schemas.openxmlformats.org/officeDocument/2006/relationships/slide" Target="/ppt/slides/slide7.xml" Id="R962285ca88a44d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9522eecd174d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bab30537e4386" /><Relationship Type="http://schemas.openxmlformats.org/officeDocument/2006/relationships/theme" Target="/ppt/slideMasters/theme/theme1.xml" Id="Rec7cc62c0c0a49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2bab30537e43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52df78bb048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3ba742b0346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735e3061846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b090e66bd4c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e02fb743e45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7165e5fee48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3da4788a14f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HAMAR REGNSKAP OG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REGNSKAP OG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HAMAR REGNSKAP OG ØKONOMI AS ble etablert [år] og holder til i Furnes.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REGNSKAP OG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REGNSKAP OG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REGNSKAP OG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3 889 144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362 087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946 099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2 041 632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REGNSKAP OG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KARLSVOGNEN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REGNSKAP OG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Nydalstråkket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2320 Furnes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kari@hamar-regnskap.no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www.hamar-regnskap.no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913 059 824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REGNSKAP OG ØKONOMI AS</a:t>
            </a:r>
          </a:p>
        </p:txBody>
      </p:sp>
    </p:spTree>
  </p:cSld>
  <p:clrMapOvr>
    <a:masterClrMapping xmlns:a="http://schemas.openxmlformats.org/drawingml/2006/main"/>
  </p:clrMapOvr>
</p:sld>
</file>