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346b98795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e8661a0cd4bb1"/>
  </p:sldMasterIdLst>
  <p:sldIdLst>
    <p:sldId xmlns:r="http://schemas.openxmlformats.org/officeDocument/2006/relationships" id="256" r:id="R9c7a247472e14432"/>
    <p:sldId xmlns:r="http://schemas.openxmlformats.org/officeDocument/2006/relationships" id="257" r:id="Rae492305f77747de"/>
    <p:sldId xmlns:r="http://schemas.openxmlformats.org/officeDocument/2006/relationships" id="258" r:id="Rdd3a440e8baa4e2f"/>
    <p:sldId xmlns:r="http://schemas.openxmlformats.org/officeDocument/2006/relationships" id="259" r:id="Rc9b21b7fde3e4ea0"/>
    <p:sldId xmlns:r="http://schemas.openxmlformats.org/officeDocument/2006/relationships" id="260" r:id="R16441f5db4594a94"/>
    <p:sldId xmlns:r="http://schemas.openxmlformats.org/officeDocument/2006/relationships" id="261" r:id="Rac8f5c6258454396"/>
    <p:sldId xmlns:r="http://schemas.openxmlformats.org/officeDocument/2006/relationships" id="262" r:id="R095b2832af1b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e8661a0cd4bb1" /><Relationship Type="http://schemas.openxmlformats.org/officeDocument/2006/relationships/slide" Target="/ppt/slides/slide1.xml" Id="R9c7a247472e14432" /><Relationship Type="http://schemas.openxmlformats.org/officeDocument/2006/relationships/slide" Target="/ppt/slides/slide2.xml" Id="Rae492305f77747de" /><Relationship Type="http://schemas.openxmlformats.org/officeDocument/2006/relationships/slide" Target="/ppt/slides/slide3.xml" Id="Rdd3a440e8baa4e2f" /><Relationship Type="http://schemas.openxmlformats.org/officeDocument/2006/relationships/slide" Target="/ppt/slides/slide4.xml" Id="Rc9b21b7fde3e4ea0" /><Relationship Type="http://schemas.openxmlformats.org/officeDocument/2006/relationships/slide" Target="/ppt/slides/slide5.xml" Id="R16441f5db4594a94" /><Relationship Type="http://schemas.openxmlformats.org/officeDocument/2006/relationships/slide" Target="/ppt/slides/slide6.xml" Id="Rac8f5c6258454396" /><Relationship Type="http://schemas.openxmlformats.org/officeDocument/2006/relationships/slide" Target="/ppt/slides/slide7.xml" Id="R095b2832af1b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ba5b5bb1e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f7390dc647e5" /><Relationship Type="http://schemas.openxmlformats.org/officeDocument/2006/relationships/theme" Target="/ppt/slideMasters/theme/theme1.xml" Id="R079085320687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5f7390dc6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5b507560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86c8ef7f5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0ee3b0cd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79629ce11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d5ac843b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501a6cde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a495ca96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