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426ade7e14f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4657b093c498e"/>
  </p:sldMasterIdLst>
  <p:sldIdLst>
    <p:sldId xmlns:r="http://schemas.openxmlformats.org/officeDocument/2006/relationships" id="256" r:id="Re2baf2b757df4e9a"/>
    <p:sldId xmlns:r="http://schemas.openxmlformats.org/officeDocument/2006/relationships" id="257" r:id="R6e770fd32fe542e7"/>
    <p:sldId xmlns:r="http://schemas.openxmlformats.org/officeDocument/2006/relationships" id="258" r:id="R26f35aa713354eee"/>
    <p:sldId xmlns:r="http://schemas.openxmlformats.org/officeDocument/2006/relationships" id="259" r:id="Rc8a494a67f35433e"/>
    <p:sldId xmlns:r="http://schemas.openxmlformats.org/officeDocument/2006/relationships" id="260" r:id="Ra19a50a700d9488b"/>
    <p:sldId xmlns:r="http://schemas.openxmlformats.org/officeDocument/2006/relationships" id="261" r:id="R98565a9e452f40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4657b093c498e" /><Relationship Type="http://schemas.openxmlformats.org/officeDocument/2006/relationships/slide" Target="/ppt/slides/slide1.xml" Id="Re2baf2b757df4e9a" /><Relationship Type="http://schemas.openxmlformats.org/officeDocument/2006/relationships/slide" Target="/ppt/slides/slide2.xml" Id="R6e770fd32fe542e7" /><Relationship Type="http://schemas.openxmlformats.org/officeDocument/2006/relationships/slide" Target="/ppt/slides/slide3.xml" Id="R26f35aa713354eee" /><Relationship Type="http://schemas.openxmlformats.org/officeDocument/2006/relationships/slide" Target="/ppt/slides/slide4.xml" Id="Rc8a494a67f35433e" /><Relationship Type="http://schemas.openxmlformats.org/officeDocument/2006/relationships/slide" Target="/ppt/slides/slide5.xml" Id="Ra19a50a700d9488b" /><Relationship Type="http://schemas.openxmlformats.org/officeDocument/2006/relationships/slide" Target="/ppt/slides/slide6.xml" Id="R98565a9e452f40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83a95bbe2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d8b5eece14e4b" /><Relationship Type="http://schemas.openxmlformats.org/officeDocument/2006/relationships/theme" Target="/ppt/slideMasters/theme/theme1.xml" Id="R8e3c1a73fe7b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d8b5eece1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7f113311b47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06514caa5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e883adf1c41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c53f1066c40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e2f8cb64048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303cc48f6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ses@pensjonsplan.no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