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806ae8c6eb4a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588e39a5fc4667"/>
  </p:sldMasterIdLst>
  <p:sldIdLst>
    <p:sldId xmlns:r="http://schemas.openxmlformats.org/officeDocument/2006/relationships" id="256" r:id="Rb8c2f5413c43467b"/>
    <p:sldId xmlns:r="http://schemas.openxmlformats.org/officeDocument/2006/relationships" id="257" r:id="Rdf12c9dea20c4cfc"/>
    <p:sldId xmlns:r="http://schemas.openxmlformats.org/officeDocument/2006/relationships" id="258" r:id="Rc01921cfb4b74038"/>
    <p:sldId xmlns:r="http://schemas.openxmlformats.org/officeDocument/2006/relationships" id="259" r:id="R615e06bf94e24ab1"/>
    <p:sldId xmlns:r="http://schemas.openxmlformats.org/officeDocument/2006/relationships" id="260" r:id="Rf279c263bdee48ea"/>
    <p:sldId xmlns:r="http://schemas.openxmlformats.org/officeDocument/2006/relationships" id="261" r:id="R29a5a352b9994e46"/>
    <p:sldId xmlns:r="http://schemas.openxmlformats.org/officeDocument/2006/relationships" id="262" r:id="Ra149de60f6bc4f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588e39a5fc4667" /><Relationship Type="http://schemas.openxmlformats.org/officeDocument/2006/relationships/slide" Target="/ppt/slides/slide1.xml" Id="Rb8c2f5413c43467b" /><Relationship Type="http://schemas.openxmlformats.org/officeDocument/2006/relationships/slide" Target="/ppt/slides/slide2.xml" Id="Rdf12c9dea20c4cfc" /><Relationship Type="http://schemas.openxmlformats.org/officeDocument/2006/relationships/slide" Target="/ppt/slides/slide3.xml" Id="Rc01921cfb4b74038" /><Relationship Type="http://schemas.openxmlformats.org/officeDocument/2006/relationships/slide" Target="/ppt/slides/slide4.xml" Id="R615e06bf94e24ab1" /><Relationship Type="http://schemas.openxmlformats.org/officeDocument/2006/relationships/slide" Target="/ppt/slides/slide5.xml" Id="Rf279c263bdee48ea" /><Relationship Type="http://schemas.openxmlformats.org/officeDocument/2006/relationships/slide" Target="/ppt/slides/slide6.xml" Id="R29a5a352b9994e46" /><Relationship Type="http://schemas.openxmlformats.org/officeDocument/2006/relationships/slide" Target="/ppt/slides/slide7.xml" Id="Ra149de60f6bc4f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2185ea5b9a49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f8efefd576463f" /><Relationship Type="http://schemas.openxmlformats.org/officeDocument/2006/relationships/theme" Target="/ppt/slideMasters/theme/theme1.xml" Id="R4ff51f47a9e548b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f8efefd57646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96b9b89ac44b8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2d1297900647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93a31e7d384d9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0953ef7d184e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ac72e3a3784ce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7f61a3f4e2449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89c4cd9d4343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BREDE STENSRUD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BREDE STENSRUD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BREDE STENSRUD AS ble etablert [år] og holder til i Nordby.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BREDE STENSRUD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BREDE STENSRUD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BREDE STENSRUD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9 769 068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211 020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42 640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5 401 075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9 601 242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BREDE STENSRUD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BREDE STENSRUD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BREDE STENSRUD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Tvetervegen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2009 Nordby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913 049 470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BREDE STENSRUD AS</a:t>
            </a:r>
          </a:p>
        </p:txBody>
      </p:sp>
    </p:spTree>
  </p:cSld>
  <p:clrMapOvr>
    <a:masterClrMapping xmlns:a="http://schemas.openxmlformats.org/drawingml/2006/main"/>
  </p:clrMapOvr>
</p:sld>
</file>