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bea6b17a5244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f842504624ac9"/>
  </p:sldMasterIdLst>
  <p:sldIdLst>
    <p:sldId xmlns:r="http://schemas.openxmlformats.org/officeDocument/2006/relationships" id="256" r:id="Raca47e919c804f10"/>
    <p:sldId xmlns:r="http://schemas.openxmlformats.org/officeDocument/2006/relationships" id="257" r:id="R885be8d58ccf4c67"/>
    <p:sldId xmlns:r="http://schemas.openxmlformats.org/officeDocument/2006/relationships" id="258" r:id="R2e9c78b1777c42c0"/>
    <p:sldId xmlns:r="http://schemas.openxmlformats.org/officeDocument/2006/relationships" id="259" r:id="Red941de2455a4ded"/>
    <p:sldId xmlns:r="http://schemas.openxmlformats.org/officeDocument/2006/relationships" id="260" r:id="R8edafa81bbaa430f"/>
    <p:sldId xmlns:r="http://schemas.openxmlformats.org/officeDocument/2006/relationships" id="261" r:id="R1c1c1799325e473a"/>
    <p:sldId xmlns:r="http://schemas.openxmlformats.org/officeDocument/2006/relationships" id="262" r:id="R6627018e5813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f842504624ac9" /><Relationship Type="http://schemas.openxmlformats.org/officeDocument/2006/relationships/slide" Target="/ppt/slides/slide1.xml" Id="Raca47e919c804f10" /><Relationship Type="http://schemas.openxmlformats.org/officeDocument/2006/relationships/slide" Target="/ppt/slides/slide2.xml" Id="R885be8d58ccf4c67" /><Relationship Type="http://schemas.openxmlformats.org/officeDocument/2006/relationships/slide" Target="/ppt/slides/slide3.xml" Id="R2e9c78b1777c42c0" /><Relationship Type="http://schemas.openxmlformats.org/officeDocument/2006/relationships/slide" Target="/ppt/slides/slide4.xml" Id="Red941de2455a4ded" /><Relationship Type="http://schemas.openxmlformats.org/officeDocument/2006/relationships/slide" Target="/ppt/slides/slide5.xml" Id="R8edafa81bbaa430f" /><Relationship Type="http://schemas.openxmlformats.org/officeDocument/2006/relationships/slide" Target="/ppt/slides/slide6.xml" Id="R1c1c1799325e473a" /><Relationship Type="http://schemas.openxmlformats.org/officeDocument/2006/relationships/slide" Target="/ppt/slides/slide7.xml" Id="R6627018e5813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d5b2e1c65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22c534fd94938" /><Relationship Type="http://schemas.openxmlformats.org/officeDocument/2006/relationships/theme" Target="/ppt/slideMasters/theme/theme1.xml" Id="R6d20a621bc60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22c534fd9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e6d3b65fb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27a87f8f148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29898ce86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62af91a3b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8500696f9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ccfddc000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f6557051a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RUTA GUTTA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RUTA GUTTA AS ble etablert [år] og holder til i Flatåsen.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−795 954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2 606 109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 INVEST AS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VÅRUM INVEST AS  –  43,0 %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Flatåsveg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913 039 610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RUTA GUTTA AS</a:t>
            </a:r>
          </a:p>
        </p:txBody>
      </p:sp>
    </p:spTree>
  </p:cSld>
  <p:clrMapOvr>
    <a:masterClrMapping xmlns:a="http://schemas.openxmlformats.org/drawingml/2006/main"/>
  </p:clrMapOvr>
</p:sld>
</file>