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02dc769c1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5f9096229451c"/>
  </p:sldMasterIdLst>
  <p:sldIdLst>
    <p:sldId xmlns:r="http://schemas.openxmlformats.org/officeDocument/2006/relationships" id="256" r:id="R51976663ba8f4f4b"/>
    <p:sldId xmlns:r="http://schemas.openxmlformats.org/officeDocument/2006/relationships" id="257" r:id="R047cb714056945c2"/>
    <p:sldId xmlns:r="http://schemas.openxmlformats.org/officeDocument/2006/relationships" id="258" r:id="R86ca998e3c7c4cef"/>
    <p:sldId xmlns:r="http://schemas.openxmlformats.org/officeDocument/2006/relationships" id="259" r:id="R0d15b65989cc4f1f"/>
    <p:sldId xmlns:r="http://schemas.openxmlformats.org/officeDocument/2006/relationships" id="260" r:id="Rb533bffe02b244c9"/>
    <p:sldId xmlns:r="http://schemas.openxmlformats.org/officeDocument/2006/relationships" id="261" r:id="R1ed5c844fa7c4c6c"/>
    <p:sldId xmlns:r="http://schemas.openxmlformats.org/officeDocument/2006/relationships" id="262" r:id="R5231a0645b29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5f9096229451c" /><Relationship Type="http://schemas.openxmlformats.org/officeDocument/2006/relationships/slide" Target="/ppt/slides/slide1.xml" Id="R51976663ba8f4f4b" /><Relationship Type="http://schemas.openxmlformats.org/officeDocument/2006/relationships/slide" Target="/ppt/slides/slide2.xml" Id="R047cb714056945c2" /><Relationship Type="http://schemas.openxmlformats.org/officeDocument/2006/relationships/slide" Target="/ppt/slides/slide3.xml" Id="R86ca998e3c7c4cef" /><Relationship Type="http://schemas.openxmlformats.org/officeDocument/2006/relationships/slide" Target="/ppt/slides/slide4.xml" Id="R0d15b65989cc4f1f" /><Relationship Type="http://schemas.openxmlformats.org/officeDocument/2006/relationships/slide" Target="/ppt/slides/slide5.xml" Id="Rb533bffe02b244c9" /><Relationship Type="http://schemas.openxmlformats.org/officeDocument/2006/relationships/slide" Target="/ppt/slides/slide6.xml" Id="R1ed5c844fa7c4c6c" /><Relationship Type="http://schemas.openxmlformats.org/officeDocument/2006/relationships/slide" Target="/ppt/slides/slide7.xml" Id="R5231a0645b29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dc82ed331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3d9ff70f40de" /><Relationship Type="http://schemas.openxmlformats.org/officeDocument/2006/relationships/theme" Target="/ppt/slideMasters/theme/theme1.xml" Id="R94360e9f3c0f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63d9ff70f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cebf8609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edd0d776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4433ce5d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a5f0f812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3cd7fbfb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5eed5bcb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27a14f5a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