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e9fc25852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3e9bd206b426a"/>
  </p:sldMasterIdLst>
  <p:sldIdLst>
    <p:sldId xmlns:r="http://schemas.openxmlformats.org/officeDocument/2006/relationships" id="256" r:id="R358bf7aa6ff245bb"/>
    <p:sldId xmlns:r="http://schemas.openxmlformats.org/officeDocument/2006/relationships" id="257" r:id="R68a44e9bc9cc453c"/>
    <p:sldId xmlns:r="http://schemas.openxmlformats.org/officeDocument/2006/relationships" id="258" r:id="Rbd64d20c49b24113"/>
    <p:sldId xmlns:r="http://schemas.openxmlformats.org/officeDocument/2006/relationships" id="259" r:id="Rfd1b529d575a401d"/>
    <p:sldId xmlns:r="http://schemas.openxmlformats.org/officeDocument/2006/relationships" id="260" r:id="R3b531c6a359d4a88"/>
    <p:sldId xmlns:r="http://schemas.openxmlformats.org/officeDocument/2006/relationships" id="261" r:id="R02999f755dd6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3e9bd206b426a" /><Relationship Type="http://schemas.openxmlformats.org/officeDocument/2006/relationships/slide" Target="/ppt/slides/slide1.xml" Id="R358bf7aa6ff245bb" /><Relationship Type="http://schemas.openxmlformats.org/officeDocument/2006/relationships/slide" Target="/ppt/slides/slide2.xml" Id="R68a44e9bc9cc453c" /><Relationship Type="http://schemas.openxmlformats.org/officeDocument/2006/relationships/slide" Target="/ppt/slides/slide3.xml" Id="Rbd64d20c49b24113" /><Relationship Type="http://schemas.openxmlformats.org/officeDocument/2006/relationships/slide" Target="/ppt/slides/slide4.xml" Id="Rfd1b529d575a401d" /><Relationship Type="http://schemas.openxmlformats.org/officeDocument/2006/relationships/slide" Target="/ppt/slides/slide5.xml" Id="R3b531c6a359d4a88" /><Relationship Type="http://schemas.openxmlformats.org/officeDocument/2006/relationships/slide" Target="/ppt/slides/slide6.xml" Id="R02999f755dd6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c1cc80773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ff0214864430c" /><Relationship Type="http://schemas.openxmlformats.org/officeDocument/2006/relationships/theme" Target="/ppt/slideMasters/theme/theme1.xml" Id="R710494ce8f41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ff0214864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b5dba48f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d4218105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7028c35dc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bbca91a75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239e7bdad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c4d8339f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