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ecc1ff40c646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c491353b6f4708"/>
  </p:sldMasterIdLst>
  <p:sldIdLst>
    <p:sldId xmlns:r="http://schemas.openxmlformats.org/officeDocument/2006/relationships" id="256" r:id="Ra99f3749f79f4422"/>
    <p:sldId xmlns:r="http://schemas.openxmlformats.org/officeDocument/2006/relationships" id="257" r:id="R88000503c4e74c75"/>
    <p:sldId xmlns:r="http://schemas.openxmlformats.org/officeDocument/2006/relationships" id="258" r:id="Rb02e5f063bb44d79"/>
    <p:sldId xmlns:r="http://schemas.openxmlformats.org/officeDocument/2006/relationships" id="259" r:id="R75fcc16cd30a41a5"/>
    <p:sldId xmlns:r="http://schemas.openxmlformats.org/officeDocument/2006/relationships" id="260" r:id="R03f907737c924e87"/>
    <p:sldId xmlns:r="http://schemas.openxmlformats.org/officeDocument/2006/relationships" id="261" r:id="Re9e49b69cbec4904"/>
    <p:sldId xmlns:r="http://schemas.openxmlformats.org/officeDocument/2006/relationships" id="262" r:id="R775b3baac0e546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c491353b6f4708" /><Relationship Type="http://schemas.openxmlformats.org/officeDocument/2006/relationships/slide" Target="/ppt/slides/slide1.xml" Id="Ra99f3749f79f4422" /><Relationship Type="http://schemas.openxmlformats.org/officeDocument/2006/relationships/slide" Target="/ppt/slides/slide2.xml" Id="R88000503c4e74c75" /><Relationship Type="http://schemas.openxmlformats.org/officeDocument/2006/relationships/slide" Target="/ppt/slides/slide3.xml" Id="Rb02e5f063bb44d79" /><Relationship Type="http://schemas.openxmlformats.org/officeDocument/2006/relationships/slide" Target="/ppt/slides/slide4.xml" Id="R75fcc16cd30a41a5" /><Relationship Type="http://schemas.openxmlformats.org/officeDocument/2006/relationships/slide" Target="/ppt/slides/slide5.xml" Id="R03f907737c924e87" /><Relationship Type="http://schemas.openxmlformats.org/officeDocument/2006/relationships/slide" Target="/ppt/slides/slide6.xml" Id="Re9e49b69cbec4904" /><Relationship Type="http://schemas.openxmlformats.org/officeDocument/2006/relationships/slide" Target="/ppt/slides/slide7.xml" Id="R775b3baac0e546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236e73d5848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4eb2ac5924cec" /><Relationship Type="http://schemas.openxmlformats.org/officeDocument/2006/relationships/theme" Target="/ppt/slideMasters/theme/theme1.xml" Id="Red69b451918040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64eb2ac5924c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ccae7ed8344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e547518fe4b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4d0e6dd22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d19a4193c49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b842833a04a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2f31cad7843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732bf8dac44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ISTAD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1 850 000 000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KOMMUNE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TUSSA KRAFT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KOMMUNE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KOMMUNALE PENSJONSKASSE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TUSSA KRAFT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Plutovegen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913 004 043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ISTAD AS</a:t>
            </a:r>
          </a:p>
        </p:txBody>
      </p:sp>
    </p:spTree>
  </p:cSld>
  <p:clrMapOvr>
    <a:masterClrMapping xmlns:a="http://schemas.openxmlformats.org/drawingml/2006/main"/>
  </p:clrMapOvr>
</p:sld>
</file>