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f29d60b1947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d6cff645b4822"/>
  </p:sldMasterIdLst>
  <p:sldIdLst>
    <p:sldId xmlns:r="http://schemas.openxmlformats.org/officeDocument/2006/relationships" id="256" r:id="Rb741624d633543f7"/>
    <p:sldId xmlns:r="http://schemas.openxmlformats.org/officeDocument/2006/relationships" id="257" r:id="R30f6e7c8108542c1"/>
    <p:sldId xmlns:r="http://schemas.openxmlformats.org/officeDocument/2006/relationships" id="258" r:id="Rff7b91208fd541d1"/>
    <p:sldId xmlns:r="http://schemas.openxmlformats.org/officeDocument/2006/relationships" id="259" r:id="R2196d8c27fb9423f"/>
    <p:sldId xmlns:r="http://schemas.openxmlformats.org/officeDocument/2006/relationships" id="260" r:id="R837f700d438f4636"/>
    <p:sldId xmlns:r="http://schemas.openxmlformats.org/officeDocument/2006/relationships" id="261" r:id="R4c31ef8d82fa4e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d6cff645b4822" /><Relationship Type="http://schemas.openxmlformats.org/officeDocument/2006/relationships/slide" Target="/ppt/slides/slide1.xml" Id="Rb741624d633543f7" /><Relationship Type="http://schemas.openxmlformats.org/officeDocument/2006/relationships/slide" Target="/ppt/slides/slide2.xml" Id="R30f6e7c8108542c1" /><Relationship Type="http://schemas.openxmlformats.org/officeDocument/2006/relationships/slide" Target="/ppt/slides/slide3.xml" Id="Rff7b91208fd541d1" /><Relationship Type="http://schemas.openxmlformats.org/officeDocument/2006/relationships/slide" Target="/ppt/slides/slide4.xml" Id="R2196d8c27fb9423f" /><Relationship Type="http://schemas.openxmlformats.org/officeDocument/2006/relationships/slide" Target="/ppt/slides/slide5.xml" Id="R837f700d438f4636" /><Relationship Type="http://schemas.openxmlformats.org/officeDocument/2006/relationships/slide" Target="/ppt/slides/slide6.xml" Id="R4c31ef8d82fa4e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2792ef4394d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5ef8a80e040e5" /><Relationship Type="http://schemas.openxmlformats.org/officeDocument/2006/relationships/theme" Target="/ppt/slideMasters/theme/theme1.xml" Id="R126629aeeba2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5ef8a80e0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094267d35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f1dd9889540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4e08bb630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46310b86e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5b756dfbf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ab4bb1014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913 004 043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