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c523cd7b2d544f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ae727e0705f4e70"/>
  </p:sldMasterIdLst>
  <p:sldIdLst>
    <p:sldId xmlns:r="http://schemas.openxmlformats.org/officeDocument/2006/relationships" id="256" r:id="Rc52fd7491c30467b"/>
    <p:sldId xmlns:r="http://schemas.openxmlformats.org/officeDocument/2006/relationships" id="257" r:id="R717480f7f5a64064"/>
    <p:sldId xmlns:r="http://schemas.openxmlformats.org/officeDocument/2006/relationships" id="258" r:id="R2638ae9f1e2945e2"/>
    <p:sldId xmlns:r="http://schemas.openxmlformats.org/officeDocument/2006/relationships" id="259" r:id="Rde7124ec4f6a4ca2"/>
    <p:sldId xmlns:r="http://schemas.openxmlformats.org/officeDocument/2006/relationships" id="260" r:id="R302eff0062f740ee"/>
    <p:sldId xmlns:r="http://schemas.openxmlformats.org/officeDocument/2006/relationships" id="261" r:id="R6747d379301f49ce"/>
    <p:sldId xmlns:r="http://schemas.openxmlformats.org/officeDocument/2006/relationships" id="262" r:id="R6c0d6ceb46c3438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ae727e0705f4e70" /><Relationship Type="http://schemas.openxmlformats.org/officeDocument/2006/relationships/slide" Target="/ppt/slides/slide1.xml" Id="Rc52fd7491c30467b" /><Relationship Type="http://schemas.openxmlformats.org/officeDocument/2006/relationships/slide" Target="/ppt/slides/slide2.xml" Id="R717480f7f5a64064" /><Relationship Type="http://schemas.openxmlformats.org/officeDocument/2006/relationships/slide" Target="/ppt/slides/slide3.xml" Id="R2638ae9f1e2945e2" /><Relationship Type="http://schemas.openxmlformats.org/officeDocument/2006/relationships/slide" Target="/ppt/slides/slide4.xml" Id="Rde7124ec4f6a4ca2" /><Relationship Type="http://schemas.openxmlformats.org/officeDocument/2006/relationships/slide" Target="/ppt/slides/slide5.xml" Id="R302eff0062f740ee" /><Relationship Type="http://schemas.openxmlformats.org/officeDocument/2006/relationships/slide" Target="/ppt/slides/slide6.xml" Id="R6747d379301f49ce" /><Relationship Type="http://schemas.openxmlformats.org/officeDocument/2006/relationships/slide" Target="/ppt/slides/slide7.xml" Id="R6c0d6ceb46c3438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06aaf76376b4e0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cd1327c43e4faa" /><Relationship Type="http://schemas.openxmlformats.org/officeDocument/2006/relationships/theme" Target="/ppt/slideMasters/theme/theme1.xml" Id="R51a02c06789d4e3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dcd1327c43e4fa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8f988bc2fa48d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64c600479d4bd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58ddf39c6e4fe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0a084c0e0f4b1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dffb664e8d416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7a86f0d75e4c0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b0fb3b6b07438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GREP COMBO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GREP COMBO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GREP COMBO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GREP COMBO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GREP COMBO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GREP COMBO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−19 532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30 441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1 123 473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1 125 536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GREP COMBO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SOLBERG INVEST &amp; CONSULT AS  –  85,0 %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LANCELOT HOLDING AS  –  15,0 %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GREP COMBO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Arnebråtveien 44B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0771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jos@cbre.com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912 978 613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GREP COMBO AS</a:t>
            </a:r>
          </a:p>
        </p:txBody>
      </p:sp>
    </p:spTree>
  </p:cSld>
  <p:clrMapOvr>
    <a:masterClrMapping xmlns:a="http://schemas.openxmlformats.org/drawingml/2006/main"/>
  </p:clrMapOvr>
</p:sld>
</file>