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1c15c92efe47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24ebb1dca0459c"/>
  </p:sldMasterIdLst>
  <p:sldIdLst>
    <p:sldId xmlns:r="http://schemas.openxmlformats.org/officeDocument/2006/relationships" id="256" r:id="R811ebaeba8da482a"/>
    <p:sldId xmlns:r="http://schemas.openxmlformats.org/officeDocument/2006/relationships" id="257" r:id="R37584e5c438a4fb6"/>
    <p:sldId xmlns:r="http://schemas.openxmlformats.org/officeDocument/2006/relationships" id="258" r:id="R5f9e53406b5c4e0c"/>
    <p:sldId xmlns:r="http://schemas.openxmlformats.org/officeDocument/2006/relationships" id="259" r:id="Rc709680979894b4f"/>
    <p:sldId xmlns:r="http://schemas.openxmlformats.org/officeDocument/2006/relationships" id="260" r:id="Ra65395ca9a794a60"/>
    <p:sldId xmlns:r="http://schemas.openxmlformats.org/officeDocument/2006/relationships" id="261" r:id="Ra75d458f4ff4457e"/>
    <p:sldId xmlns:r="http://schemas.openxmlformats.org/officeDocument/2006/relationships" id="262" r:id="R4efa54debba843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4ebb1dca0459c" /><Relationship Type="http://schemas.openxmlformats.org/officeDocument/2006/relationships/slide" Target="/ppt/slides/slide1.xml" Id="R811ebaeba8da482a" /><Relationship Type="http://schemas.openxmlformats.org/officeDocument/2006/relationships/slide" Target="/ppt/slides/slide2.xml" Id="R37584e5c438a4fb6" /><Relationship Type="http://schemas.openxmlformats.org/officeDocument/2006/relationships/slide" Target="/ppt/slides/slide3.xml" Id="R5f9e53406b5c4e0c" /><Relationship Type="http://schemas.openxmlformats.org/officeDocument/2006/relationships/slide" Target="/ppt/slides/slide4.xml" Id="Rc709680979894b4f" /><Relationship Type="http://schemas.openxmlformats.org/officeDocument/2006/relationships/slide" Target="/ppt/slides/slide5.xml" Id="Ra65395ca9a794a60" /><Relationship Type="http://schemas.openxmlformats.org/officeDocument/2006/relationships/slide" Target="/ppt/slides/slide6.xml" Id="Ra75d458f4ff4457e" /><Relationship Type="http://schemas.openxmlformats.org/officeDocument/2006/relationships/slide" Target="/ppt/slides/slide7.xml" Id="R4efa54debba843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93c39d2a134c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f37cf2c944679" /><Relationship Type="http://schemas.openxmlformats.org/officeDocument/2006/relationships/theme" Target="/ppt/slideMasters/theme/theme1.xml" Id="R59e3914c66fd4d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2f37cf2c9446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13e9185044e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99802ca4b4a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c3124e7824c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0d27ac85d49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719776d9f4f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2699c4cf140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8d3c212ae4d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ACCOUNTHOUSE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SØR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65 731 537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10 017 448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8 091 904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5 470 817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35 545 325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ACCOUNTHOUSE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LINE GUSTAVSEN  –  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RAGNHILD  –  2,6 %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Sankt Halvards 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20 32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martin.hagen@amesto.no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www.amestoaccounthouse.no/regnskapsforer/sor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912 976 904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ACCOUNTHOUSE SØR AS</a:t>
            </a:r>
          </a:p>
        </p:txBody>
      </p:sp>
    </p:spTree>
  </p:cSld>
  <p:clrMapOvr>
    <a:masterClrMapping xmlns:a="http://schemas.openxmlformats.org/drawingml/2006/main"/>
  </p:clrMapOvr>
</p:sld>
</file>